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2"/>
  </p:sldMasterIdLst>
  <p:notesMasterIdLst>
    <p:notesMasterId r:id="rId25"/>
  </p:notesMasterIdLst>
  <p:sldIdLst>
    <p:sldId id="295" r:id="rId3"/>
    <p:sldId id="257" r:id="rId4"/>
    <p:sldId id="258" r:id="rId5"/>
    <p:sldId id="260" r:id="rId6"/>
    <p:sldId id="261" r:id="rId7"/>
    <p:sldId id="262" r:id="rId8"/>
    <p:sldId id="276" r:id="rId9"/>
    <p:sldId id="277" r:id="rId10"/>
    <p:sldId id="278" r:id="rId11"/>
    <p:sldId id="263" r:id="rId12"/>
    <p:sldId id="297" r:id="rId13"/>
    <p:sldId id="279" r:id="rId14"/>
    <p:sldId id="280" r:id="rId15"/>
    <p:sldId id="281" r:id="rId16"/>
    <p:sldId id="284" r:id="rId17"/>
    <p:sldId id="296" r:id="rId18"/>
    <p:sldId id="285" r:id="rId19"/>
    <p:sldId id="286" r:id="rId20"/>
    <p:sldId id="282" r:id="rId21"/>
    <p:sldId id="283" r:id="rId22"/>
    <p:sldId id="298" r:id="rId23"/>
    <p:sldId id="274" r:id="rId2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2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6" autoAdjust="0"/>
  </p:normalViewPr>
  <p:slideViewPr>
    <p:cSldViewPr>
      <p:cViewPr varScale="1">
        <p:scale>
          <a:sx n="51" d="100"/>
          <a:sy n="51" d="100"/>
        </p:scale>
        <p:origin x="826" y="67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1315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4F0CE-FF2F-413C-92D0-BD744A14A282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08887-E247-48A0-B087-1C44804229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991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08887-E247-48A0-B087-1C448042294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02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4BFE9-4720-48D8-9986-CB6C59D63A61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63140" y="6234608"/>
            <a:ext cx="4709160" cy="1988345"/>
          </a:xfrm>
        </p:spPr>
        <p:txBody>
          <a:bodyPr rtlCol="0" anchor="b">
            <a:normAutofit/>
          </a:bodyPr>
          <a:lstStyle>
            <a:lvl1pPr algn="l">
              <a:defRPr lang="en-US" sz="42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83381" y="2295953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82743" y="2790090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83381" y="3945647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82743" y="4439784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3381" y="5595341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2743" y="6089478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0159" y="7245037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79521" y="7739174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879520" y="9534526"/>
            <a:ext cx="1421274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7758ED0B-2BBC-4E27-8F8B-899B5DB97F0D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0742933" y="9534526"/>
            <a:ext cx="4865913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6050985" y="9534526"/>
            <a:ext cx="979715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7044" y="-1"/>
            <a:ext cx="7345103" cy="65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3113" y="2507458"/>
            <a:ext cx="7667625" cy="1807368"/>
          </a:xfrm>
        </p:spPr>
        <p:txBody>
          <a:bodyPr rtlCol="0" anchor="b">
            <a:normAutofit/>
          </a:bodyPr>
          <a:lstStyle>
            <a:lvl1pPr>
              <a:defRPr lang="en-US" sz="42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3113" y="5491161"/>
            <a:ext cx="7667625" cy="228838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13644563" y="2245518"/>
            <a:ext cx="464343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10429875" y="-38101"/>
            <a:ext cx="5686425" cy="103536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FC73CAD7-CAE7-4702-BDB0-1F0CDE97D299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36695" y="9534526"/>
            <a:ext cx="2614613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0244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87025" y="3856853"/>
            <a:ext cx="6269355" cy="2573297"/>
          </a:xfrm>
        </p:spPr>
        <p:txBody>
          <a:bodyPr rtlCol="0" anchor="ctr">
            <a:noAutofit/>
          </a:bodyPr>
          <a:lstStyle>
            <a:lvl1pPr algn="l">
              <a:defRPr sz="5400" spc="22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243013"/>
            <a:ext cx="8815388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21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372475" cy="10287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0254" y="1729157"/>
            <a:ext cx="8147957" cy="1269452"/>
          </a:xfrm>
        </p:spPr>
        <p:txBody>
          <a:bodyPr rtlCol="0" anchor="t">
            <a:normAutofit/>
          </a:bodyPr>
          <a:lstStyle>
            <a:lvl1pPr>
              <a:defRPr lang="en-US" sz="42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3314700" y="0"/>
            <a:ext cx="3657600" cy="10287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83381" y="3704273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82743" y="4198410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83381" y="5353967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82743" y="5848104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3381" y="7003661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2743" y="7497798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879520" y="9534526"/>
            <a:ext cx="1421274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2F423A6A-07AA-4CD9-BA9B-2AD402A546CA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0742933" y="9534526"/>
            <a:ext cx="4865913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6050985" y="9534526"/>
            <a:ext cx="979715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96852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734" y="1338266"/>
            <a:ext cx="12632532" cy="1988345"/>
          </a:xfrm>
        </p:spPr>
        <p:txBody>
          <a:bodyPr rtlCol="0">
            <a:normAutofit/>
          </a:bodyPr>
          <a:lstStyle>
            <a:lvl1pPr algn="ctr">
              <a:defRPr lang="en-US" sz="42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64657" y="4165404"/>
            <a:ext cx="4323713" cy="1235868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3000" kern="1200" cap="all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864657" y="5751910"/>
            <a:ext cx="4323713" cy="299680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71498" y="4165404"/>
            <a:ext cx="4345007" cy="1235868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3000" kern="1200" cap="all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71498" y="5751910"/>
            <a:ext cx="4345007" cy="299680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099632" y="4165404"/>
            <a:ext cx="4323713" cy="1235868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3000" kern="1200" cap="all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2099632" y="5751910"/>
            <a:ext cx="4323713" cy="299680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A29B8AF7-61C0-497F-8584-A12BAB40532C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857375" cy="4657725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357564" cy="371475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728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734" y="1338266"/>
            <a:ext cx="12632532" cy="1988345"/>
          </a:xfrm>
        </p:spPr>
        <p:txBody>
          <a:bodyPr rtlCol="0">
            <a:normAutofit/>
          </a:bodyPr>
          <a:lstStyle>
            <a:lvl1pPr algn="ctr">
              <a:defRPr lang="en-US" sz="42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95783" y="4596923"/>
            <a:ext cx="1861457" cy="123586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6000" kern="1200" cap="all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13272" y="4596923"/>
            <a:ext cx="1861457" cy="123586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6000" kern="1200" cap="all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3330762" y="4596923"/>
            <a:ext cx="1861457" cy="123586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6000" kern="1200" cap="all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94548" y="7236283"/>
            <a:ext cx="4686140" cy="694391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cap="all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9392" y="7236283"/>
            <a:ext cx="4709219" cy="694391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cap="all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3000" cap="all" spc="75" baseline="0">
                <a:solidFill>
                  <a:schemeClr val="bg1"/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1907316" y="7236283"/>
            <a:ext cx="4686140" cy="694391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cap="all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7712" y="3537011"/>
            <a:ext cx="3657600" cy="302895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0938" y="3797756"/>
            <a:ext cx="3286125" cy="291465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18412" y="3631584"/>
            <a:ext cx="3486150" cy="30861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694548" y="7921145"/>
            <a:ext cx="4686140" cy="694391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 cap="none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789392" y="7921145"/>
            <a:ext cx="4709219" cy="694391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 cap="none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lnSpc>
                <a:spcPct val="100000"/>
              </a:lnSpc>
              <a:buNone/>
              <a:defRPr sz="2100" cap="none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1907316" y="7921145"/>
            <a:ext cx="4686140" cy="694391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 cap="none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E3E50497-F0FE-4CE1-AC2F-7C9E7CECD42A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3059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0550" y="1338266"/>
            <a:ext cx="12632532" cy="1988345"/>
          </a:xfrm>
        </p:spPr>
        <p:txBody>
          <a:bodyPr rtlCol="0">
            <a:normAutofit/>
          </a:bodyPr>
          <a:lstStyle>
            <a:lvl1pPr>
              <a:defRPr lang="en-US" sz="42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00550" y="4165404"/>
            <a:ext cx="5886450" cy="1235868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30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00550" y="5751910"/>
            <a:ext cx="5886450" cy="299680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115260" y="4165404"/>
            <a:ext cx="5915441" cy="1235868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30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1115260" y="5751910"/>
            <a:ext cx="5915441" cy="299680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6BE4D394-065A-4D47-876E-E6BFB4CABF12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38678" y="0"/>
            <a:ext cx="6552045" cy="586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15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8162832" cy="10287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0254" y="1729157"/>
            <a:ext cx="8147957" cy="1269452"/>
          </a:xfrm>
        </p:spPr>
        <p:txBody>
          <a:bodyPr rtlCol="0" anchor="t">
            <a:normAutofit/>
          </a:bodyPr>
          <a:lstStyle>
            <a:lvl1pPr>
              <a:defRPr lang="en-US" sz="42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83381" y="3704273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82743" y="4198410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83381" y="5353967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82743" y="5848104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3381" y="7003661"/>
            <a:ext cx="8149806" cy="5476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30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2743" y="7497798"/>
            <a:ext cx="8147957" cy="83692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29BA3F32-E07D-4C8B-8A98-BDBBF43D0A67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60842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4586525"/>
            <a:ext cx="18287997" cy="3015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2700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42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1599" y="5032068"/>
            <a:ext cx="1097280" cy="685800"/>
          </a:xfrm>
        </p:spPr>
        <p:txBody>
          <a:bodyPr rtlCol="0" anchor="ctr"/>
          <a:lstStyle>
            <a:lvl1pPr marL="0" indent="0" algn="l"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4894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3082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270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458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71600" y="6438702"/>
            <a:ext cx="1097280" cy="685800"/>
          </a:xfrm>
        </p:spPr>
        <p:txBody>
          <a:bodyPr rtlCol="0" anchor="ctr"/>
          <a:lstStyle>
            <a:lvl1pPr marL="0" indent="0" algn="l"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7646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834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022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358586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122210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40398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767740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949628" y="5253228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954873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36403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317934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99464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80995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2525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044056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3588647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25586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407117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4770178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951708" y="6638544"/>
            <a:ext cx="960120" cy="302664"/>
          </a:xfrm>
        </p:spPr>
        <p:txBody>
          <a:bodyPr rtlCol="0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1394460" y="6052178"/>
            <a:ext cx="15499080" cy="685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2700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52859BED-EDBE-4593-A64F-13E1584EBB77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71637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1257300" y="3205165"/>
            <a:ext cx="15773400" cy="5546468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42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7E9456BC-2EEB-4F50-9490-8E6915F3198C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3886200" cy="1143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57275" cy="154185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44603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rgbClr val="18172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E58D4-85A7-4FED-8452-5967849FB998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734" y="1338266"/>
            <a:ext cx="12632532" cy="1988345"/>
          </a:xfrm>
        </p:spPr>
        <p:txBody>
          <a:bodyPr rtlCol="0">
            <a:normAutofit/>
          </a:bodyPr>
          <a:lstStyle>
            <a:lvl1pPr algn="ctr">
              <a:defRPr lang="en-US" sz="42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30772" y="4329112"/>
            <a:ext cx="2768267" cy="276826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55372" y="4329112"/>
            <a:ext cx="2768267" cy="276826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91368" y="4329112"/>
            <a:ext cx="2768267" cy="276826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00"/>
            </a:lvl1pPr>
            <a:lvl2pPr marL="685800" indent="0" algn="l">
              <a:lnSpc>
                <a:spcPct val="100000"/>
              </a:lnSpc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121188" y="4329112"/>
            <a:ext cx="2768267" cy="276826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14873" y="7626787"/>
            <a:ext cx="3185615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21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39471" y="7648810"/>
            <a:ext cx="3203633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21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275467" y="7648810"/>
            <a:ext cx="3185615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21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905288" y="7626787"/>
            <a:ext cx="3185613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21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230772" y="8196172"/>
            <a:ext cx="2768267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755370" y="8218195"/>
            <a:ext cx="2783924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491366" y="8218195"/>
            <a:ext cx="2768267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3121187" y="8196172"/>
            <a:ext cx="2768265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DF383AB9-D97F-4E1E-80BB-BE2FFBA5A8B5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11001375" y="0"/>
            <a:ext cx="7286625" cy="1143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30725" y="1"/>
            <a:ext cx="1057275" cy="258603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99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734" y="1338266"/>
            <a:ext cx="12632532" cy="1988345"/>
          </a:xfrm>
        </p:spPr>
        <p:txBody>
          <a:bodyPr rtlCol="0">
            <a:normAutofit/>
          </a:bodyPr>
          <a:lstStyle>
            <a:lvl1pPr algn="ctr">
              <a:defRPr lang="en-US" sz="4200" kern="1200" spc="225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15764" y="3643313"/>
            <a:ext cx="1600200" cy="16002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39405" y="3643313"/>
            <a:ext cx="1600200" cy="16002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75401" y="3643313"/>
            <a:ext cx="1600200" cy="16002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705221" y="3643313"/>
            <a:ext cx="1600200" cy="16002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50252" y="5481568"/>
            <a:ext cx="2743200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75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085180" y="5673059"/>
            <a:ext cx="3086100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350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773893" y="5503591"/>
            <a:ext cx="2743200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75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608821" y="5695082"/>
            <a:ext cx="3086100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350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09889" y="5503591"/>
            <a:ext cx="2743200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75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326945" y="5695082"/>
            <a:ext cx="3086100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350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3139709" y="5481568"/>
            <a:ext cx="2743200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75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951648" y="5673059"/>
            <a:ext cx="3086100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350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15764" y="6431567"/>
            <a:ext cx="1600200" cy="16002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39405" y="6431567"/>
            <a:ext cx="1600200" cy="16002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075401" y="6431567"/>
            <a:ext cx="1600200" cy="16002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705221" y="6431567"/>
            <a:ext cx="1600200" cy="16002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2250252" y="8269822"/>
            <a:ext cx="2743200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75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85180" y="8461313"/>
            <a:ext cx="3086100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350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5773893" y="8291845"/>
            <a:ext cx="2743200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75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608821" y="8483336"/>
            <a:ext cx="3086100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350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509889" y="8291845"/>
            <a:ext cx="2743200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75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344817" y="8483336"/>
            <a:ext cx="3086100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350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3139709" y="8269822"/>
            <a:ext cx="2743200" cy="514592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575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2951648" y="8461313"/>
            <a:ext cx="3086100" cy="5145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350" kern="1200" spc="225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>
                <a:solidFill>
                  <a:srgbClr val="898989"/>
                </a:solidFill>
              </a:defRPr>
            </a:lvl1pPr>
          </a:lstStyle>
          <a:p>
            <a:pPr rtl="0"/>
            <a:fld id="{1B60CB8E-5EB6-4535-8AEF-A5DC97AC0ABE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>
                <a:solidFill>
                  <a:srgbClr val="898989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0930"/>
            <a:ext cx="3086100" cy="2471738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3500" y="7771334"/>
            <a:ext cx="1714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734" y="1338266"/>
            <a:ext cx="12632532" cy="1988345"/>
          </a:xfrm>
        </p:spPr>
        <p:txBody>
          <a:bodyPr rtlCol="0">
            <a:normAutofit/>
          </a:bodyPr>
          <a:lstStyle>
            <a:lvl1pPr algn="ctr">
              <a:defRPr lang="en-US" sz="42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613171" y="3556005"/>
            <a:ext cx="2784348" cy="2496312"/>
          </a:xfrm>
        </p:spPr>
        <p:txBody>
          <a:bodyPr rtlCol="0">
            <a:no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7300" y="5683220"/>
            <a:ext cx="3496089" cy="120728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48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257300" y="6697216"/>
            <a:ext cx="3496089" cy="657758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1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57300" y="7681084"/>
            <a:ext cx="3496089" cy="1279751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/>
            </a:lvl2pPr>
            <a:lvl3pPr marL="1371600" indent="0">
              <a:lnSpc>
                <a:spcPct val="100000"/>
              </a:lnSpc>
              <a:buNone/>
              <a:defRPr sz="2100" spc="75" baseline="0"/>
            </a:lvl3pPr>
            <a:lvl4pPr marL="2057400" indent="0">
              <a:lnSpc>
                <a:spcPct val="100000"/>
              </a:lnSpc>
              <a:buNone/>
              <a:defRPr sz="2100" spc="75" baseline="0"/>
            </a:lvl4pPr>
            <a:lvl5pPr marL="2743200" indent="0">
              <a:lnSpc>
                <a:spcPct val="100000"/>
              </a:lnSpc>
              <a:buNone/>
              <a:defRPr sz="2100" spc="75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708477" y="3556005"/>
            <a:ext cx="2784348" cy="2496312"/>
          </a:xfrm>
        </p:spPr>
        <p:txBody>
          <a:bodyPr rtlCol="0">
            <a:no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343998" y="5683220"/>
            <a:ext cx="3513308" cy="120728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48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43998" y="6697216"/>
            <a:ext cx="3513308" cy="657758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1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343998" y="7681084"/>
            <a:ext cx="3513308" cy="1279751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/>
            </a:lvl2pPr>
            <a:lvl3pPr marL="1371600" indent="0">
              <a:lnSpc>
                <a:spcPct val="100000"/>
              </a:lnSpc>
              <a:buNone/>
              <a:defRPr sz="2100" spc="75" baseline="0"/>
            </a:lvl3pPr>
            <a:lvl4pPr marL="2057400" indent="0">
              <a:lnSpc>
                <a:spcPct val="100000"/>
              </a:lnSpc>
              <a:buNone/>
              <a:defRPr sz="2100" spc="75" baseline="0"/>
            </a:lvl4pPr>
            <a:lvl5pPr marL="2743200" indent="0">
              <a:lnSpc>
                <a:spcPct val="100000"/>
              </a:lnSpc>
              <a:buNone/>
              <a:defRPr sz="2100" spc="75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795175" y="3556005"/>
            <a:ext cx="2784348" cy="2496312"/>
          </a:xfrm>
        </p:spPr>
        <p:txBody>
          <a:bodyPr rtlCol="0">
            <a:no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447914" y="5683220"/>
            <a:ext cx="3496089" cy="120728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48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447914" y="6697216"/>
            <a:ext cx="3496089" cy="657758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1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447914" y="7681084"/>
            <a:ext cx="3496089" cy="1279751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/>
            </a:lvl2pPr>
            <a:lvl3pPr marL="1371600" indent="0">
              <a:lnSpc>
                <a:spcPct val="100000"/>
              </a:lnSpc>
              <a:buNone/>
              <a:defRPr sz="2100" spc="75" baseline="0"/>
            </a:lvl3pPr>
            <a:lvl4pPr marL="2057400" indent="0">
              <a:lnSpc>
                <a:spcPct val="100000"/>
              </a:lnSpc>
              <a:buNone/>
              <a:defRPr sz="2100" spc="75" baseline="0"/>
            </a:lvl4pPr>
            <a:lvl5pPr marL="2743200" indent="0">
              <a:lnSpc>
                <a:spcPct val="100000"/>
              </a:lnSpc>
              <a:buNone/>
              <a:defRPr sz="2100" spc="75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890482" y="3556005"/>
            <a:ext cx="2784348" cy="2496312"/>
          </a:xfrm>
        </p:spPr>
        <p:txBody>
          <a:bodyPr rtlCol="0">
            <a:no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3534611" y="5682686"/>
            <a:ext cx="3496089" cy="120728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48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3534611" y="6696682"/>
            <a:ext cx="3496089" cy="657758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100" kern="1200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1857375" cy="1992086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5686425" cy="13382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3534611" y="7680549"/>
            <a:ext cx="3496089" cy="1279751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/>
            </a:lvl2pPr>
            <a:lvl3pPr marL="1371600" indent="0">
              <a:lnSpc>
                <a:spcPct val="100000"/>
              </a:lnSpc>
              <a:buNone/>
              <a:defRPr sz="2100" spc="75" baseline="0"/>
            </a:lvl3pPr>
            <a:lvl4pPr marL="2057400" indent="0">
              <a:lnSpc>
                <a:spcPct val="100000"/>
              </a:lnSpc>
              <a:buNone/>
              <a:defRPr sz="2100" spc="75" baseline="0"/>
            </a:lvl4pPr>
            <a:lvl5pPr marL="2743200" indent="0">
              <a:lnSpc>
                <a:spcPct val="100000"/>
              </a:lnSpc>
              <a:buNone/>
              <a:defRPr sz="2100" spc="75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2C600A45-B4F1-468B-B7BE-8C532D95E3E2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06103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5313" y="2507458"/>
            <a:ext cx="7667625" cy="1807368"/>
          </a:xfrm>
        </p:spPr>
        <p:txBody>
          <a:bodyPr rtlCol="0" anchor="b">
            <a:normAutofit/>
          </a:bodyPr>
          <a:lstStyle>
            <a:lvl1pPr>
              <a:defRPr lang="en-US" sz="42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15313" y="5523819"/>
            <a:ext cx="7667625" cy="228838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1314451"/>
            <a:ext cx="7143750" cy="24431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3957638" y="1"/>
            <a:ext cx="3186114" cy="777954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DFFAFE66-08C9-4F70-AD24-8EC8B8B57E8C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07822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800" y="2423605"/>
            <a:ext cx="6269355" cy="2287103"/>
          </a:xfrm>
        </p:spPr>
        <p:txBody>
          <a:bodyPr rtlCol="0" anchor="b">
            <a:noAutofit/>
          </a:bodyPr>
          <a:lstStyle>
            <a:lvl1pPr algn="l">
              <a:defRPr sz="4800" spc="22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0" y="4857155"/>
            <a:ext cx="6269355" cy="300624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765407" cy="10287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1" y="9534526"/>
            <a:ext cx="2661557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E34CCA06-289E-4138-A94A-96E115351D74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19582" y="9534526"/>
            <a:ext cx="3992336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69143" y="9534526"/>
            <a:ext cx="2661557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5675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91414-77C3-4C14-98C0-AA9233630D0B}" type="datetime1">
              <a:rPr lang="en-US" smtClean="0"/>
              <a:t>6/8/2023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9960A-2E08-427B-99B7-16FB473B58AE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51BA-3B92-48AD-A4AC-893031E48A38}" type="datetime1">
              <a:rPr lang="en-US" smtClean="0"/>
              <a:t>6/8/2023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24061" y="6652260"/>
            <a:ext cx="7412657" cy="1683303"/>
          </a:xfrm>
        </p:spPr>
        <p:txBody>
          <a:bodyPr rtlCol="0" anchor="b">
            <a:noAutofit/>
          </a:bodyPr>
          <a:lstStyle>
            <a:lvl1pPr algn="l">
              <a:defRPr sz="5400" cap="all" spc="22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4062" y="8380335"/>
            <a:ext cx="7412655" cy="59499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1"/>
            <a:ext cx="14232468" cy="75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8233223" y="0"/>
            <a:ext cx="10054778" cy="10287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49" y="1530668"/>
            <a:ext cx="4757738" cy="1988345"/>
          </a:xfrm>
        </p:spPr>
        <p:txBody>
          <a:bodyPr rtlCol="0" anchor="b">
            <a:normAutofit/>
          </a:bodyPr>
          <a:lstStyle>
            <a:lvl1pPr>
              <a:defRPr sz="4200" spc="22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00249" y="4386263"/>
            <a:ext cx="4757738" cy="3779045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500"/>
              </a:spcBef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20000"/>
              </a:lnSpc>
              <a:spcBef>
                <a:spcPts val="1500"/>
              </a:spcBef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20000"/>
              </a:lnSpc>
              <a:spcBef>
                <a:spcPts val="1500"/>
              </a:spcBef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057400" indent="0">
              <a:lnSpc>
                <a:spcPct val="120000"/>
              </a:lnSpc>
              <a:spcBef>
                <a:spcPts val="1500"/>
              </a:spcBef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43200" indent="0">
              <a:lnSpc>
                <a:spcPct val="120000"/>
              </a:lnSpc>
              <a:spcBef>
                <a:spcPts val="1500"/>
              </a:spcBef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00250" y="9534526"/>
            <a:ext cx="1477736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2AFAFC99-9008-4DED-B52A-756221D347A1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4829" y="9534524"/>
            <a:ext cx="3724263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458" y="9534526"/>
            <a:ext cx="1481328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485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0826" y="0"/>
            <a:ext cx="15117174" cy="10287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sz="2700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8264129"/>
            <a:ext cx="6123213" cy="878682"/>
          </a:xfrm>
        </p:spPr>
        <p:txBody>
          <a:bodyPr rtlCol="0">
            <a:normAutofit/>
          </a:bodyPr>
          <a:lstStyle>
            <a:lvl1pPr>
              <a:defRPr lang="en-US" sz="42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477" y="2221707"/>
            <a:ext cx="3212646" cy="771525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2400" cap="all" spc="22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563" y="3836195"/>
            <a:ext cx="3212646" cy="771525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2400" cap="all" spc="22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1200" y="5450682"/>
            <a:ext cx="3212646" cy="771525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2400" cap="all" spc="22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7500" y="7065171"/>
            <a:ext cx="3212646" cy="771525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2400" cap="all" spc="22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2303" y="2391717"/>
            <a:ext cx="8308643" cy="1516263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79043" y="4023846"/>
            <a:ext cx="8308643" cy="1516263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5406" y="5633091"/>
            <a:ext cx="8308643" cy="1516263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2919" y="7236645"/>
            <a:ext cx="8308643" cy="1516263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0273" y="7535900"/>
            <a:ext cx="2269817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39876" y="5922677"/>
            <a:ext cx="2269817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60180" y="4309029"/>
            <a:ext cx="2269817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79395" y="2694125"/>
            <a:ext cx="2269817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350">
                <a:solidFill>
                  <a:srgbClr val="898989"/>
                </a:solidFill>
              </a:defRPr>
            </a:lvl1pPr>
          </a:lstStyle>
          <a:p>
            <a:pPr rtl="0"/>
            <a:fld id="{835D5268-5278-4502-92C2-53391F2325A5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33735" y="9534526"/>
            <a:ext cx="2713068" cy="547688"/>
          </a:xfrm>
        </p:spPr>
        <p:txBody>
          <a:bodyPr rtlCol="0"/>
          <a:lstStyle>
            <a:lvl1pPr algn="l">
              <a:defRPr sz="135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16312" y="9534526"/>
            <a:ext cx="814388" cy="547688"/>
          </a:xfrm>
        </p:spPr>
        <p:txBody>
          <a:bodyPr rtlCol="0"/>
          <a:lstStyle>
            <a:lvl1pPr>
              <a:defRPr sz="135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110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734" y="1338266"/>
            <a:ext cx="12632532" cy="1988345"/>
          </a:xfrm>
        </p:spPr>
        <p:txBody>
          <a:bodyPr rtlCol="0">
            <a:normAutofit/>
          </a:bodyPr>
          <a:lstStyle>
            <a:lvl1pPr algn="ctr">
              <a:defRPr lang="en-US" sz="42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8851" y="3844685"/>
            <a:ext cx="6047918" cy="547688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30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8496" y="4605522"/>
            <a:ext cx="6046545" cy="1585962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09507" y="3844685"/>
            <a:ext cx="6047918" cy="547688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30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09715" y="4605522"/>
            <a:ext cx="6046545" cy="1585962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28849" y="6479147"/>
            <a:ext cx="6047918" cy="547688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30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29618" y="7239984"/>
            <a:ext cx="6046545" cy="1585962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08946" y="6479147"/>
            <a:ext cx="6047918" cy="547688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30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09715" y="7239984"/>
            <a:ext cx="6046545" cy="1585962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fld id="{178C5CCE-D7D3-4048-A5CF-C79E2D10376E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32582" y="0"/>
            <a:ext cx="5255418" cy="3529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4581415" y="0"/>
            <a:ext cx="3706586" cy="404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0930"/>
            <a:ext cx="3086100" cy="2471738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3500" y="7771334"/>
            <a:ext cx="1714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0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7862" y="6355243"/>
            <a:ext cx="12912275" cy="1030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658285"/>
            <a:ext cx="8754110" cy="6689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rgbClr val="18172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0EDC0-4DB7-41CE-A67C-7747EA80AEB7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716430B-B80C-48CF-8ABA-75810DF2E98C}" type="datetime1">
              <a:rPr lang="en-US" noProof="0" smtClean="0"/>
              <a:t>6/8/2023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758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DAF86C-023A-4C7F-A749-4267E2668B24}"/>
              </a:ext>
            </a:extLst>
          </p:cNvPr>
          <p:cNvSpPr txBox="1"/>
          <p:nvPr/>
        </p:nvSpPr>
        <p:spPr>
          <a:xfrm>
            <a:off x="188626" y="192704"/>
            <a:ext cx="111780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371600"/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Министерство науки и высшего образования Российской Федерации</a:t>
            </a:r>
            <a:b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Федеральное государственное бюджетное</a:t>
            </a:r>
            <a:b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образовательное учреждение высшего образования</a:t>
            </a:r>
            <a:b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«Владимирский государственный университет имени</a:t>
            </a:r>
            <a:b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Александра Григорьевича и Николая Григорьевича Столетовых»</a:t>
            </a:r>
            <a:b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(ВлГУ)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CE88E-0EFA-48A1-87D2-288E05882722}"/>
              </a:ext>
            </a:extLst>
          </p:cNvPr>
          <p:cNvSpPr txBox="1"/>
          <p:nvPr/>
        </p:nvSpPr>
        <p:spPr>
          <a:xfrm>
            <a:off x="3217500" y="2778027"/>
            <a:ext cx="51203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371600"/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Институт ИИТР Кафедра ИСПИ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1DEA2-50B8-4121-89FE-4F9E91C0948F}"/>
              </a:ext>
            </a:extLst>
          </p:cNvPr>
          <p:cNvSpPr txBox="1"/>
          <p:nvPr/>
        </p:nvSpPr>
        <p:spPr>
          <a:xfrm>
            <a:off x="1299507" y="3927865"/>
            <a:ext cx="895629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371600"/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КУРСОВОЙ ПРОЕКТ по </a:t>
            </a:r>
            <a:b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дисциплине «Распределенные программные системы»</a:t>
            </a:r>
            <a:b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тему: </a:t>
            </a:r>
            <a:b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и разработка программной системы </a:t>
            </a:r>
            <a:b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7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информационной системы «Университет» 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6E1BB1A9-9742-42D2-86C1-F0022AF594A6}"/>
              </a:ext>
            </a:extLst>
          </p:cNvPr>
          <p:cNvSpPr txBox="1">
            <a:spLocks/>
          </p:cNvSpPr>
          <p:nvPr/>
        </p:nvSpPr>
        <p:spPr>
          <a:xfrm>
            <a:off x="188626" y="7124700"/>
            <a:ext cx="4002374" cy="1377638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600">
              <a:spcBef>
                <a:spcPts val="1500"/>
              </a:spcBef>
            </a:pPr>
            <a: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Выполнил:</a:t>
            </a:r>
            <a:b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 группы </a:t>
            </a:r>
            <a:b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ПРИ-120 Грачев Д.А.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1B985EE-F7A9-4D89-9778-1B22E9492CD6}"/>
              </a:ext>
            </a:extLst>
          </p:cNvPr>
          <p:cNvSpPr txBox="1">
            <a:spLocks/>
          </p:cNvSpPr>
          <p:nvPr/>
        </p:nvSpPr>
        <p:spPr>
          <a:xfrm>
            <a:off x="188626" y="8625166"/>
            <a:ext cx="3755573" cy="1377638"/>
          </a:xfrm>
          <a:prstGeom prst="rect">
            <a:avLst/>
          </a:prstGeom>
        </p:spPr>
        <p:txBody>
          <a:bodyPr vert="horz" lIns="137160" tIns="68580" rIns="137160" bIns="6858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600">
              <a:spcBef>
                <a:spcPts val="1500"/>
              </a:spcBef>
            </a:pPr>
            <a: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Принял:</a:t>
            </a:r>
            <a:b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доцент кафедры ИСПИ</a:t>
            </a:r>
            <a:b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Проскурина Г.В.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A306C-D3E2-40D0-80B0-E75651A1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2446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141" y="3149253"/>
            <a:ext cx="3076574" cy="3076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8400" y="6517712"/>
            <a:ext cx="5846538" cy="91178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pc="715" dirty="0"/>
              <a:t>РЕАЛИЗАЦИЯ</a:t>
            </a:r>
            <a:endParaRPr sz="66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432410-3EDA-48C3-8FB6-17C226A4A6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Настройка доступа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3C8D648-D5E5-4CEA-B402-2361C32530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11</a:t>
            </a:fld>
            <a:endParaRPr lang="ru-RU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6AEFC9C-65BC-443D-802A-A3F59497B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9" y="1162050"/>
            <a:ext cx="8327866" cy="796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5D8DF87-85A8-4DCF-AB0A-BFDDDF75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278" y="2476500"/>
            <a:ext cx="9494165" cy="6098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4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Главная страница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414498-FE9A-4CF8-9EB6-7B112803CE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 r="728" b="6273"/>
          <a:stretch/>
        </p:blipFill>
        <p:spPr bwMode="auto">
          <a:xfrm>
            <a:off x="272006" y="1001558"/>
            <a:ext cx="17501916" cy="79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B78840-042F-486E-BFC7-AA19FC351502}"/>
              </a:ext>
            </a:extLst>
          </p:cNvPr>
          <p:cNvSpPr txBox="1"/>
          <p:nvPr/>
        </p:nvSpPr>
        <p:spPr>
          <a:xfrm>
            <a:off x="13000826" y="7277100"/>
            <a:ext cx="43053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а – навигация</a:t>
            </a:r>
            <a:r>
              <a:rPr lang="en-US" sz="20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 </a:t>
            </a:r>
            <a:br>
              <a:rPr lang="en-US" sz="20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0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б – метка пользователя</a:t>
            </a:r>
            <a:br>
              <a:rPr lang="en-US" sz="20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0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в – информация о университете</a:t>
            </a:r>
            <a:endParaRPr lang="ru-RU" sz="2000" dirty="0">
              <a:solidFill>
                <a:srgbClr val="181724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3C8D648-D5E5-4CEA-B402-2361C32530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43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профиля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7B61D2-A64A-48FB-A20F-37DEEE89911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" r="782"/>
          <a:stretch/>
        </p:blipFill>
        <p:spPr bwMode="auto">
          <a:xfrm>
            <a:off x="276769" y="1023544"/>
            <a:ext cx="17451879" cy="775458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76769" y="753595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8C4E5-73E7-4C7C-A2BD-619F42C043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53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входа</a:t>
            </a:r>
            <a:r>
              <a:rPr lang="en-US" sz="4000" dirty="0">
                <a:solidFill>
                  <a:srgbClr val="181724"/>
                </a:solidFill>
              </a:rPr>
              <a:t>/</a:t>
            </a:r>
            <a:r>
              <a:rPr lang="ru-RU" sz="4000" dirty="0">
                <a:solidFill>
                  <a:srgbClr val="181724"/>
                </a:solidFill>
              </a:rPr>
              <a:t>регистрации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CB2C08-C0CD-4E3F-AD01-120DBDB664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1" y="1039658"/>
            <a:ext cx="16888500" cy="78376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86294" y="8028142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B06234-80E6-4682-BD61-D2C98F78AD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14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9982E-04AC-4F12-B9C7-66E7D849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3" y="7585710"/>
            <a:ext cx="88582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1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тестов для студента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40C797-27C6-4108-A7EE-F4860E1ADCBD}"/>
              </a:ext>
            </a:extLst>
          </p:cNvPr>
          <p:cNvPicPr/>
          <p:nvPr/>
        </p:nvPicPr>
        <p:blipFill rotWithShape="1">
          <a:blip r:embed="rId2"/>
          <a:srcRect r="736"/>
          <a:stretch/>
        </p:blipFill>
        <p:spPr>
          <a:xfrm>
            <a:off x="996161" y="1011083"/>
            <a:ext cx="16529839" cy="771381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996161" y="750570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691914-E582-4843-B4CB-C516AA8FE2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07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8" y="230138"/>
            <a:ext cx="11839031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тестов для</a:t>
            </a:r>
            <a:r>
              <a:rPr lang="en-US" sz="4000" dirty="0">
                <a:solidFill>
                  <a:srgbClr val="181724"/>
                </a:solidFill>
              </a:rPr>
              <a:t> </a:t>
            </a:r>
            <a:r>
              <a:rPr lang="ru-RU" sz="4000" dirty="0">
                <a:solidFill>
                  <a:srgbClr val="181724"/>
                </a:solidFill>
              </a:rPr>
              <a:t>преподавателя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996161" y="750570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691914-E582-4843-B4CB-C516AA8FE2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1177DA-B149-4499-847D-62D4DBB2D724}"/>
              </a:ext>
            </a:extLst>
          </p:cNvPr>
          <p:cNvPicPr/>
          <p:nvPr/>
        </p:nvPicPr>
        <p:blipFill rotWithShape="1">
          <a:blip r:embed="rId2"/>
          <a:srcRect l="15073" r="15674"/>
          <a:stretch/>
        </p:blipFill>
        <p:spPr>
          <a:xfrm>
            <a:off x="633682" y="1033780"/>
            <a:ext cx="11125201" cy="8533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8E6D46-9916-4CC9-9C33-A1866051D4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98876" y="2247900"/>
            <a:ext cx="575544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2D4AF9-19CE-4CCC-A364-16D385E05400}"/>
              </a:ext>
            </a:extLst>
          </p:cNvPr>
          <p:cNvPicPr/>
          <p:nvPr/>
        </p:nvPicPr>
        <p:blipFill rotWithShape="1">
          <a:blip r:embed="rId2"/>
          <a:srcRect l="7378" t="19175" r="10592" b="33400"/>
          <a:stretch/>
        </p:blipFill>
        <p:spPr bwMode="auto">
          <a:xfrm>
            <a:off x="533400" y="988653"/>
            <a:ext cx="12234609" cy="4077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29C1DE-4439-42CF-AEAF-443DAE5D0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38" y="4412480"/>
            <a:ext cx="12820650" cy="5676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Соединение с помощью </a:t>
            </a:r>
            <a:r>
              <a:rPr lang="en-US" sz="4000" dirty="0">
                <a:solidFill>
                  <a:srgbClr val="181724"/>
                </a:solidFill>
              </a:rPr>
              <a:t>API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D498E7-B055-4560-8AC0-6C4DB4AC45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17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84FD7-4186-4800-9AF1-FCEEF9787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749" y="4632960"/>
            <a:ext cx="6705600" cy="260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94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Метод обработки теста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996161" y="750570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E09AC-B3AD-42BF-9534-2BB55ED1D43D}"/>
              </a:ext>
            </a:extLst>
          </p:cNvPr>
          <p:cNvSpPr txBox="1"/>
          <p:nvPr/>
        </p:nvSpPr>
        <p:spPr>
          <a:xfrm>
            <a:off x="10542043" y="495300"/>
            <a:ext cx="7469188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проверки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правильности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ответов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студента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базы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данных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берется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этот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преобразуется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словарь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после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чего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сравниваются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правильные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ответы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ответами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пользователя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в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случае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совпадения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увеличивается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счетчик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правильных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ответов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пользователя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После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этого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числа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высчитывается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балл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стобалльной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который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прибавляется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очкам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пользователя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позже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возвращается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клиенту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Также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этом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происходит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добавление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студента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список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сдавших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чтобы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мог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пройти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дважды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3600" dirty="0">
              <a:solidFill>
                <a:srgbClr val="181724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1139FD-4999-499F-AAA2-9FE5460731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18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D7ED5A-4195-4A2B-9FEB-B6BE1E28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64503"/>
            <a:ext cx="9904412" cy="928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007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Компонент «</a:t>
            </a:r>
            <a:r>
              <a:rPr lang="en-US" sz="4000" dirty="0">
                <a:solidFill>
                  <a:srgbClr val="181724"/>
                </a:solidFill>
              </a:rPr>
              <a:t>Course</a:t>
            </a:r>
            <a:r>
              <a:rPr lang="ru-RU" sz="4000" dirty="0">
                <a:solidFill>
                  <a:srgbClr val="181724"/>
                </a:solidFill>
              </a:rPr>
              <a:t>»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86294" y="8028142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1EE33C-858A-4389-A9B6-2EF267C55F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19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C479B6-7D5C-4088-B286-9CBB9F4ED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9" y="895108"/>
            <a:ext cx="12755562" cy="92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1ED882-0717-4019-B8E8-C32493799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51" y="547320"/>
            <a:ext cx="9886950" cy="6182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7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754425"/>
            <a:ext cx="7743825" cy="973343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lang="ru-RU" sz="5700" spc="175" dirty="0">
                <a:solidFill>
                  <a:srgbClr val="181724"/>
                </a:solidFill>
              </a:rPr>
              <a:t>Цель работы</a:t>
            </a:r>
            <a:endParaRPr sz="57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16000" y="2019300"/>
            <a:ext cx="8813800" cy="7482818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lang="ru-RU" sz="4800" dirty="0">
                <a:latin typeface="Tahoma"/>
                <a:cs typeface="Tahoma"/>
              </a:rPr>
              <a:t>Изучение процесса разработки сложных систем на примере программной системы, позволяющей проводить онлайн тестирование студентов, получать обратную связь от пользователей и регистрировать различных пользователей в системе под разными ролями</a:t>
            </a:r>
            <a:endParaRPr sz="48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0007" y="3297987"/>
            <a:ext cx="7605498" cy="5956955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7787D6-8B44-4681-A3F1-12963ECA12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3558771-7978-47DB-AA6F-6DD72FF4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4" y="591328"/>
            <a:ext cx="11743159" cy="78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6600" y="262647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Переключение вкладок профиля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5514FB-65C4-420E-9E60-70192F2388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20</a:t>
            </a:fld>
            <a:endParaRPr lang="ru-RU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7F3F30D-44FF-4D10-8CBB-6604190A4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545624"/>
            <a:ext cx="10752806" cy="2519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540B743-425F-4D1D-B460-FE413D72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143" y="5425260"/>
            <a:ext cx="9467228" cy="1575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52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266700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Нагрузочное тестирование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5514FB-65C4-420E-9E60-70192F2388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21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F3A6A1-0942-4498-A020-D8A739A332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53" y="1233535"/>
            <a:ext cx="14910893" cy="17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E45A75-5438-4282-9802-5FFF2E2DBD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52" y="3283125"/>
            <a:ext cx="14910894" cy="178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8F1190-5635-4DA0-84F7-20BE0B54213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52" y="5386340"/>
            <a:ext cx="14912144" cy="182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BBD11F-B30C-4112-8564-B5E9FC5C507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297" y="7457342"/>
            <a:ext cx="14910893" cy="1800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054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185" y="2247900"/>
            <a:ext cx="6139630" cy="9938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ru-RU" sz="6350" spc="505" dirty="0">
                <a:solidFill>
                  <a:srgbClr val="181724"/>
                </a:solidFill>
              </a:rPr>
              <a:t>ЗАКЛЮЧЕНИЕ</a:t>
            </a:r>
            <a:endParaRPr sz="6350" dirty="0"/>
          </a:p>
        </p:txBody>
      </p:sp>
      <p:sp>
        <p:nvSpPr>
          <p:cNvPr id="3" name="object 3"/>
          <p:cNvSpPr txBox="1"/>
          <p:nvPr/>
        </p:nvSpPr>
        <p:spPr>
          <a:xfrm>
            <a:off x="1806594" y="4523267"/>
            <a:ext cx="14675485" cy="31348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9000"/>
              </a:lnSpc>
              <a:spcBef>
                <a:spcPts val="95"/>
              </a:spcBef>
            </a:pPr>
            <a:r>
              <a:rPr sz="2450" spc="95" dirty="0">
                <a:solidFill>
                  <a:srgbClr val="181724"/>
                </a:solidFill>
                <a:latin typeface="Roboto"/>
                <a:cs typeface="Roboto"/>
              </a:rPr>
              <a:t>В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 ходе выполнения курсового проекта была спроектирована и разработана программная система «Университет» для автоматизации взаимодействия университета с пользователями.</a:t>
            </a:r>
            <a:b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</a:b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Было разработано клиент-серверное приложение, в котором было налажено сообщение с помощью HTTP-запросов. Для отрисовки пользовательского интерфейса использовался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React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, для обработки запросов к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API 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использовался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ASP.NET Core 6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, для взаимодействия с базой данных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Entity Framework 6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, в качестве СУБД использовался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MySQL.</a:t>
            </a:r>
            <a:endParaRPr sz="1650" dirty="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369185" cy="4104640"/>
            <a:chOff x="0" y="0"/>
            <a:chExt cx="2369185" cy="4104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68504" cy="41042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47515"/>
              <a:ext cx="2369185" cy="2607310"/>
            </a:xfrm>
            <a:custGeom>
              <a:avLst/>
              <a:gdLst/>
              <a:ahLst/>
              <a:cxnLst/>
              <a:rect l="l" t="t" r="r" b="b"/>
              <a:pathLst>
                <a:path w="2369185" h="2607310">
                  <a:moveTo>
                    <a:pt x="0" y="561582"/>
                  </a:moveTo>
                  <a:lnTo>
                    <a:pt x="0" y="537091"/>
                  </a:lnTo>
                  <a:lnTo>
                    <a:pt x="2353133" y="1550"/>
                  </a:lnTo>
                  <a:lnTo>
                    <a:pt x="2357789" y="0"/>
                  </a:lnTo>
                  <a:lnTo>
                    <a:pt x="2363221" y="2326"/>
                  </a:lnTo>
                  <a:lnTo>
                    <a:pt x="2365549" y="6978"/>
                  </a:lnTo>
                  <a:lnTo>
                    <a:pt x="2368653" y="11631"/>
                  </a:lnTo>
                  <a:lnTo>
                    <a:pt x="2367877" y="17058"/>
                  </a:lnTo>
                  <a:lnTo>
                    <a:pt x="2363997" y="20934"/>
                  </a:lnTo>
                  <a:lnTo>
                    <a:pt x="2353365" y="32565"/>
                  </a:lnTo>
                  <a:lnTo>
                    <a:pt x="2322095" y="32565"/>
                  </a:lnTo>
                  <a:lnTo>
                    <a:pt x="0" y="561582"/>
                  </a:lnTo>
                  <a:close/>
                </a:path>
                <a:path w="2369185" h="2607310">
                  <a:moveTo>
                    <a:pt x="0" y="2606928"/>
                  </a:moveTo>
                  <a:lnTo>
                    <a:pt x="0" y="2572984"/>
                  </a:lnTo>
                  <a:lnTo>
                    <a:pt x="2322095" y="32565"/>
                  </a:lnTo>
                  <a:lnTo>
                    <a:pt x="2353365" y="32565"/>
                  </a:lnTo>
                  <a:lnTo>
                    <a:pt x="0" y="2606928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056562" y="6233853"/>
            <a:ext cx="2232025" cy="4053204"/>
            <a:chOff x="16056562" y="6233853"/>
            <a:chExt cx="2232025" cy="405320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6711" y="6233853"/>
              <a:ext cx="2231287" cy="40531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56562" y="7533720"/>
              <a:ext cx="2232025" cy="2457450"/>
            </a:xfrm>
            <a:custGeom>
              <a:avLst/>
              <a:gdLst/>
              <a:ahLst/>
              <a:cxnLst/>
              <a:rect l="l" t="t" r="r" b="b"/>
              <a:pathLst>
                <a:path w="2232025" h="2457450">
                  <a:moveTo>
                    <a:pt x="2231436" y="1926504"/>
                  </a:moveTo>
                  <a:lnTo>
                    <a:pt x="2231436" y="1950964"/>
                  </a:lnTo>
                  <a:lnTo>
                    <a:pt x="15518" y="2455276"/>
                  </a:lnTo>
                  <a:lnTo>
                    <a:pt x="10862" y="2456827"/>
                  </a:lnTo>
                  <a:lnTo>
                    <a:pt x="5431" y="2454501"/>
                  </a:lnTo>
                  <a:lnTo>
                    <a:pt x="3103" y="2449848"/>
                  </a:lnTo>
                  <a:lnTo>
                    <a:pt x="0" y="2445192"/>
                  </a:lnTo>
                  <a:lnTo>
                    <a:pt x="775" y="2439768"/>
                  </a:lnTo>
                  <a:lnTo>
                    <a:pt x="4655" y="2435892"/>
                  </a:lnTo>
                  <a:lnTo>
                    <a:pt x="15287" y="2424261"/>
                  </a:lnTo>
                  <a:lnTo>
                    <a:pt x="46556" y="2424261"/>
                  </a:lnTo>
                  <a:lnTo>
                    <a:pt x="2231436" y="1926504"/>
                  </a:lnTo>
                  <a:close/>
                </a:path>
                <a:path w="2232025" h="2457450">
                  <a:moveTo>
                    <a:pt x="2231436" y="0"/>
                  </a:moveTo>
                  <a:lnTo>
                    <a:pt x="2231436" y="33959"/>
                  </a:lnTo>
                  <a:lnTo>
                    <a:pt x="46556" y="2424261"/>
                  </a:lnTo>
                  <a:lnTo>
                    <a:pt x="15287" y="2424261"/>
                  </a:lnTo>
                  <a:lnTo>
                    <a:pt x="2231436" y="0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EB6AEF1-0972-4977-840E-C78B83072B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369332"/>
          </a:xfrm>
        </p:spPr>
        <p:txBody>
          <a:bodyPr/>
          <a:lstStyle/>
          <a:p>
            <a:fld id="{B6F15528-21DE-4FAA-801E-634DDDAF4B2B}" type="slidenum">
              <a:rPr lang="ru-RU" sz="2400" smtClean="0"/>
              <a:t>22</a:t>
            </a:fld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536" y="990630"/>
            <a:ext cx="15897463" cy="113877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7300" spc="290" dirty="0"/>
              <a:t>Описание предметной области</a:t>
            </a:r>
            <a:endParaRPr sz="73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028700" y="3349205"/>
            <a:ext cx="3925570" cy="5913120"/>
            <a:chOff x="1028700" y="3349205"/>
            <a:chExt cx="3925570" cy="5913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2919" y="3349205"/>
              <a:ext cx="2781299" cy="55435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700" y="6452489"/>
              <a:ext cx="2409825" cy="2809875"/>
            </a:xfrm>
            <a:custGeom>
              <a:avLst/>
              <a:gdLst/>
              <a:ahLst/>
              <a:cxnLst/>
              <a:rect l="l" t="t" r="r" b="b"/>
              <a:pathLst>
                <a:path w="2409825" h="2809875">
                  <a:moveTo>
                    <a:pt x="1571056" y="1079890"/>
                  </a:moveTo>
                  <a:lnTo>
                    <a:pt x="1529053" y="1071489"/>
                  </a:lnTo>
                  <a:lnTo>
                    <a:pt x="1494931" y="1048514"/>
                  </a:lnTo>
                  <a:lnTo>
                    <a:pt x="1472018" y="1014299"/>
                  </a:lnTo>
                  <a:lnTo>
                    <a:pt x="1463641" y="972182"/>
                  </a:lnTo>
                  <a:lnTo>
                    <a:pt x="1472018" y="930064"/>
                  </a:lnTo>
                  <a:lnTo>
                    <a:pt x="1494931" y="895849"/>
                  </a:lnTo>
                  <a:lnTo>
                    <a:pt x="1529053" y="872874"/>
                  </a:lnTo>
                  <a:lnTo>
                    <a:pt x="1571056" y="864473"/>
                  </a:lnTo>
                  <a:lnTo>
                    <a:pt x="1612664" y="873005"/>
                  </a:lnTo>
                  <a:lnTo>
                    <a:pt x="1641484" y="892571"/>
                  </a:lnTo>
                  <a:lnTo>
                    <a:pt x="1571056" y="892571"/>
                  </a:lnTo>
                  <a:lnTo>
                    <a:pt x="1540130" y="898820"/>
                  </a:lnTo>
                  <a:lnTo>
                    <a:pt x="1514897" y="915869"/>
                  </a:lnTo>
                  <a:lnTo>
                    <a:pt x="1497894" y="941172"/>
                  </a:lnTo>
                  <a:lnTo>
                    <a:pt x="1491662" y="972182"/>
                  </a:lnTo>
                  <a:lnTo>
                    <a:pt x="1497894" y="1003191"/>
                  </a:lnTo>
                  <a:lnTo>
                    <a:pt x="1514897" y="1028494"/>
                  </a:lnTo>
                  <a:lnTo>
                    <a:pt x="1540130" y="1045543"/>
                  </a:lnTo>
                  <a:lnTo>
                    <a:pt x="1571056" y="1051792"/>
                  </a:lnTo>
                  <a:lnTo>
                    <a:pt x="1642312" y="1051792"/>
                  </a:lnTo>
                  <a:lnTo>
                    <a:pt x="1613058" y="1071489"/>
                  </a:lnTo>
                  <a:lnTo>
                    <a:pt x="1571056" y="1079890"/>
                  </a:lnTo>
                  <a:close/>
                </a:path>
                <a:path w="2409825" h="2809875">
                  <a:moveTo>
                    <a:pt x="1642312" y="1051792"/>
                  </a:moveTo>
                  <a:lnTo>
                    <a:pt x="1571056" y="1051792"/>
                  </a:lnTo>
                  <a:lnTo>
                    <a:pt x="1601981" y="1045543"/>
                  </a:lnTo>
                  <a:lnTo>
                    <a:pt x="1627215" y="1028494"/>
                  </a:lnTo>
                  <a:lnTo>
                    <a:pt x="1644217" y="1003191"/>
                  </a:lnTo>
                  <a:lnTo>
                    <a:pt x="1650449" y="972182"/>
                  </a:lnTo>
                  <a:lnTo>
                    <a:pt x="1644217" y="941172"/>
                  </a:lnTo>
                  <a:lnTo>
                    <a:pt x="1627215" y="915869"/>
                  </a:lnTo>
                  <a:lnTo>
                    <a:pt x="1601981" y="898820"/>
                  </a:lnTo>
                  <a:lnTo>
                    <a:pt x="1571056" y="892571"/>
                  </a:lnTo>
                  <a:lnTo>
                    <a:pt x="1641484" y="892571"/>
                  </a:lnTo>
                  <a:lnTo>
                    <a:pt x="1646830" y="896201"/>
                  </a:lnTo>
                  <a:lnTo>
                    <a:pt x="1669962" y="930459"/>
                  </a:lnTo>
                  <a:lnTo>
                    <a:pt x="1678470" y="972182"/>
                  </a:lnTo>
                  <a:lnTo>
                    <a:pt x="1670093" y="1014299"/>
                  </a:lnTo>
                  <a:lnTo>
                    <a:pt x="1647180" y="1048514"/>
                  </a:lnTo>
                  <a:lnTo>
                    <a:pt x="1642312" y="1051792"/>
                  </a:lnTo>
                  <a:close/>
                </a:path>
                <a:path w="2409825" h="2809875">
                  <a:moveTo>
                    <a:pt x="838768" y="1079890"/>
                  </a:moveTo>
                  <a:lnTo>
                    <a:pt x="796765" y="1071489"/>
                  </a:lnTo>
                  <a:lnTo>
                    <a:pt x="762644" y="1048514"/>
                  </a:lnTo>
                  <a:lnTo>
                    <a:pt x="739730" y="1014299"/>
                  </a:lnTo>
                  <a:lnTo>
                    <a:pt x="731353" y="972182"/>
                  </a:lnTo>
                  <a:lnTo>
                    <a:pt x="739730" y="930064"/>
                  </a:lnTo>
                  <a:lnTo>
                    <a:pt x="762644" y="895849"/>
                  </a:lnTo>
                  <a:lnTo>
                    <a:pt x="796765" y="872874"/>
                  </a:lnTo>
                  <a:lnTo>
                    <a:pt x="838768" y="864473"/>
                  </a:lnTo>
                  <a:lnTo>
                    <a:pt x="880771" y="873005"/>
                  </a:lnTo>
                  <a:lnTo>
                    <a:pt x="909553" y="892571"/>
                  </a:lnTo>
                  <a:lnTo>
                    <a:pt x="838768" y="892571"/>
                  </a:lnTo>
                  <a:lnTo>
                    <a:pt x="807842" y="898820"/>
                  </a:lnTo>
                  <a:lnTo>
                    <a:pt x="782609" y="915869"/>
                  </a:lnTo>
                  <a:lnTo>
                    <a:pt x="765606" y="941172"/>
                  </a:lnTo>
                  <a:lnTo>
                    <a:pt x="759375" y="972182"/>
                  </a:lnTo>
                  <a:lnTo>
                    <a:pt x="765606" y="1003191"/>
                  </a:lnTo>
                  <a:lnTo>
                    <a:pt x="782609" y="1028494"/>
                  </a:lnTo>
                  <a:lnTo>
                    <a:pt x="807842" y="1045543"/>
                  </a:lnTo>
                  <a:lnTo>
                    <a:pt x="838768" y="1051792"/>
                  </a:lnTo>
                  <a:lnTo>
                    <a:pt x="910024" y="1051792"/>
                  </a:lnTo>
                  <a:lnTo>
                    <a:pt x="880771" y="1071489"/>
                  </a:lnTo>
                  <a:lnTo>
                    <a:pt x="838768" y="1079890"/>
                  </a:lnTo>
                  <a:close/>
                </a:path>
                <a:path w="2409825" h="2809875">
                  <a:moveTo>
                    <a:pt x="910024" y="1051792"/>
                  </a:moveTo>
                  <a:lnTo>
                    <a:pt x="838768" y="1051792"/>
                  </a:lnTo>
                  <a:lnTo>
                    <a:pt x="869693" y="1045543"/>
                  </a:lnTo>
                  <a:lnTo>
                    <a:pt x="894927" y="1028494"/>
                  </a:lnTo>
                  <a:lnTo>
                    <a:pt x="911930" y="1003191"/>
                  </a:lnTo>
                  <a:lnTo>
                    <a:pt x="918161" y="972182"/>
                  </a:lnTo>
                  <a:lnTo>
                    <a:pt x="911930" y="941172"/>
                  </a:lnTo>
                  <a:lnTo>
                    <a:pt x="894927" y="915869"/>
                  </a:lnTo>
                  <a:lnTo>
                    <a:pt x="869693" y="898820"/>
                  </a:lnTo>
                  <a:lnTo>
                    <a:pt x="838768" y="892571"/>
                  </a:lnTo>
                  <a:lnTo>
                    <a:pt x="909553" y="892571"/>
                  </a:lnTo>
                  <a:lnTo>
                    <a:pt x="914892" y="896201"/>
                  </a:lnTo>
                  <a:lnTo>
                    <a:pt x="937805" y="930459"/>
                  </a:lnTo>
                  <a:lnTo>
                    <a:pt x="946183" y="972182"/>
                  </a:lnTo>
                  <a:lnTo>
                    <a:pt x="937805" y="1014299"/>
                  </a:lnTo>
                  <a:lnTo>
                    <a:pt x="914892" y="1048514"/>
                  </a:lnTo>
                  <a:lnTo>
                    <a:pt x="910024" y="1051792"/>
                  </a:lnTo>
                  <a:close/>
                </a:path>
                <a:path w="2409825" h="2809875">
                  <a:moveTo>
                    <a:pt x="107414" y="1079890"/>
                  </a:moveTo>
                  <a:lnTo>
                    <a:pt x="65412" y="1071358"/>
                  </a:lnTo>
                  <a:lnTo>
                    <a:pt x="31290" y="1048162"/>
                  </a:lnTo>
                  <a:lnTo>
                    <a:pt x="8377" y="1013904"/>
                  </a:lnTo>
                  <a:lnTo>
                    <a:pt x="0" y="972182"/>
                  </a:lnTo>
                  <a:lnTo>
                    <a:pt x="8377" y="930459"/>
                  </a:lnTo>
                  <a:lnTo>
                    <a:pt x="31290" y="896201"/>
                  </a:lnTo>
                  <a:lnTo>
                    <a:pt x="65412" y="873005"/>
                  </a:lnTo>
                  <a:lnTo>
                    <a:pt x="107414" y="864473"/>
                  </a:lnTo>
                  <a:lnTo>
                    <a:pt x="149023" y="873005"/>
                  </a:lnTo>
                  <a:lnTo>
                    <a:pt x="177842" y="892571"/>
                  </a:lnTo>
                  <a:lnTo>
                    <a:pt x="107414" y="892571"/>
                  </a:lnTo>
                  <a:lnTo>
                    <a:pt x="76489" y="898820"/>
                  </a:lnTo>
                  <a:lnTo>
                    <a:pt x="51255" y="915869"/>
                  </a:lnTo>
                  <a:lnTo>
                    <a:pt x="34253" y="941172"/>
                  </a:lnTo>
                  <a:lnTo>
                    <a:pt x="28021" y="972182"/>
                  </a:lnTo>
                  <a:lnTo>
                    <a:pt x="34253" y="1003191"/>
                  </a:lnTo>
                  <a:lnTo>
                    <a:pt x="51255" y="1028494"/>
                  </a:lnTo>
                  <a:lnTo>
                    <a:pt x="76489" y="1045543"/>
                  </a:lnTo>
                  <a:lnTo>
                    <a:pt x="107414" y="1051792"/>
                  </a:lnTo>
                  <a:lnTo>
                    <a:pt x="178670" y="1051792"/>
                  </a:lnTo>
                  <a:lnTo>
                    <a:pt x="149417" y="1071489"/>
                  </a:lnTo>
                  <a:lnTo>
                    <a:pt x="107414" y="1079890"/>
                  </a:lnTo>
                  <a:close/>
                </a:path>
                <a:path w="2409825" h="2809875">
                  <a:moveTo>
                    <a:pt x="178670" y="1051792"/>
                  </a:moveTo>
                  <a:lnTo>
                    <a:pt x="107414" y="1051792"/>
                  </a:lnTo>
                  <a:lnTo>
                    <a:pt x="138340" y="1045543"/>
                  </a:lnTo>
                  <a:lnTo>
                    <a:pt x="163573" y="1028494"/>
                  </a:lnTo>
                  <a:lnTo>
                    <a:pt x="180576" y="1003191"/>
                  </a:lnTo>
                  <a:lnTo>
                    <a:pt x="186808" y="972182"/>
                  </a:lnTo>
                  <a:lnTo>
                    <a:pt x="180576" y="941172"/>
                  </a:lnTo>
                  <a:lnTo>
                    <a:pt x="163573" y="915869"/>
                  </a:lnTo>
                  <a:lnTo>
                    <a:pt x="138340" y="898820"/>
                  </a:lnTo>
                  <a:lnTo>
                    <a:pt x="107414" y="892571"/>
                  </a:lnTo>
                  <a:lnTo>
                    <a:pt x="177842" y="892571"/>
                  </a:lnTo>
                  <a:lnTo>
                    <a:pt x="183188" y="896201"/>
                  </a:lnTo>
                  <a:lnTo>
                    <a:pt x="206320" y="930459"/>
                  </a:lnTo>
                  <a:lnTo>
                    <a:pt x="214829" y="972182"/>
                  </a:lnTo>
                  <a:lnTo>
                    <a:pt x="206452" y="1014299"/>
                  </a:lnTo>
                  <a:lnTo>
                    <a:pt x="183538" y="1048514"/>
                  </a:lnTo>
                  <a:lnTo>
                    <a:pt x="178670" y="1051792"/>
                  </a:lnTo>
                  <a:close/>
                </a:path>
                <a:path w="2409825" h="2809875">
                  <a:moveTo>
                    <a:pt x="2302410" y="1079890"/>
                  </a:moveTo>
                  <a:lnTo>
                    <a:pt x="2260407" y="1071489"/>
                  </a:lnTo>
                  <a:lnTo>
                    <a:pt x="2226285" y="1048514"/>
                  </a:lnTo>
                  <a:lnTo>
                    <a:pt x="2203372" y="1014299"/>
                  </a:lnTo>
                  <a:lnTo>
                    <a:pt x="2194995" y="972182"/>
                  </a:lnTo>
                  <a:lnTo>
                    <a:pt x="2203372" y="930064"/>
                  </a:lnTo>
                  <a:lnTo>
                    <a:pt x="2226285" y="895849"/>
                  </a:lnTo>
                  <a:lnTo>
                    <a:pt x="2260407" y="872874"/>
                  </a:lnTo>
                  <a:lnTo>
                    <a:pt x="2302410" y="864473"/>
                  </a:lnTo>
                  <a:lnTo>
                    <a:pt x="2344018" y="873005"/>
                  </a:lnTo>
                  <a:lnTo>
                    <a:pt x="2372838" y="892571"/>
                  </a:lnTo>
                  <a:lnTo>
                    <a:pt x="2302410" y="892571"/>
                  </a:lnTo>
                  <a:lnTo>
                    <a:pt x="2271484" y="898820"/>
                  </a:lnTo>
                  <a:lnTo>
                    <a:pt x="2246250" y="915869"/>
                  </a:lnTo>
                  <a:lnTo>
                    <a:pt x="2229248" y="941172"/>
                  </a:lnTo>
                  <a:lnTo>
                    <a:pt x="2223016" y="972182"/>
                  </a:lnTo>
                  <a:lnTo>
                    <a:pt x="2229248" y="1003191"/>
                  </a:lnTo>
                  <a:lnTo>
                    <a:pt x="2246250" y="1028494"/>
                  </a:lnTo>
                  <a:lnTo>
                    <a:pt x="2271484" y="1045543"/>
                  </a:lnTo>
                  <a:lnTo>
                    <a:pt x="2302410" y="1051792"/>
                  </a:lnTo>
                  <a:lnTo>
                    <a:pt x="2373665" y="1051792"/>
                  </a:lnTo>
                  <a:lnTo>
                    <a:pt x="2344412" y="1071489"/>
                  </a:lnTo>
                  <a:lnTo>
                    <a:pt x="2302410" y="1079890"/>
                  </a:lnTo>
                  <a:close/>
                </a:path>
                <a:path w="2409825" h="2809875">
                  <a:moveTo>
                    <a:pt x="2373665" y="1051792"/>
                  </a:moveTo>
                  <a:lnTo>
                    <a:pt x="2302410" y="1051792"/>
                  </a:lnTo>
                  <a:lnTo>
                    <a:pt x="2333335" y="1045543"/>
                  </a:lnTo>
                  <a:lnTo>
                    <a:pt x="2358569" y="1028494"/>
                  </a:lnTo>
                  <a:lnTo>
                    <a:pt x="2375571" y="1003191"/>
                  </a:lnTo>
                  <a:lnTo>
                    <a:pt x="2381803" y="972182"/>
                  </a:lnTo>
                  <a:lnTo>
                    <a:pt x="2375571" y="941172"/>
                  </a:lnTo>
                  <a:lnTo>
                    <a:pt x="2358569" y="915869"/>
                  </a:lnTo>
                  <a:lnTo>
                    <a:pt x="2333335" y="898820"/>
                  </a:lnTo>
                  <a:lnTo>
                    <a:pt x="2302410" y="892571"/>
                  </a:lnTo>
                  <a:lnTo>
                    <a:pt x="2372838" y="892571"/>
                  </a:lnTo>
                  <a:lnTo>
                    <a:pt x="2378184" y="896201"/>
                  </a:lnTo>
                  <a:lnTo>
                    <a:pt x="2401316" y="930459"/>
                  </a:lnTo>
                  <a:lnTo>
                    <a:pt x="2409824" y="972182"/>
                  </a:lnTo>
                  <a:lnTo>
                    <a:pt x="2401447" y="1014299"/>
                  </a:lnTo>
                  <a:lnTo>
                    <a:pt x="2378534" y="1048514"/>
                  </a:lnTo>
                  <a:lnTo>
                    <a:pt x="2373665" y="1051792"/>
                  </a:lnTo>
                  <a:close/>
                </a:path>
                <a:path w="2409825" h="2809875">
                  <a:moveTo>
                    <a:pt x="1571056" y="1945300"/>
                  </a:moveTo>
                  <a:lnTo>
                    <a:pt x="1529053" y="1936900"/>
                  </a:lnTo>
                  <a:lnTo>
                    <a:pt x="1494931" y="1913924"/>
                  </a:lnTo>
                  <a:lnTo>
                    <a:pt x="1472018" y="1879709"/>
                  </a:lnTo>
                  <a:lnTo>
                    <a:pt x="1463641" y="1837592"/>
                  </a:lnTo>
                  <a:lnTo>
                    <a:pt x="1472018" y="1795475"/>
                  </a:lnTo>
                  <a:lnTo>
                    <a:pt x="1494931" y="1761260"/>
                  </a:lnTo>
                  <a:lnTo>
                    <a:pt x="1529053" y="1738284"/>
                  </a:lnTo>
                  <a:lnTo>
                    <a:pt x="1571056" y="1729884"/>
                  </a:lnTo>
                  <a:lnTo>
                    <a:pt x="1612664" y="1738284"/>
                  </a:lnTo>
                  <a:lnTo>
                    <a:pt x="1641955" y="1757982"/>
                  </a:lnTo>
                  <a:lnTo>
                    <a:pt x="1571056" y="1757982"/>
                  </a:lnTo>
                  <a:lnTo>
                    <a:pt x="1540130" y="1764231"/>
                  </a:lnTo>
                  <a:lnTo>
                    <a:pt x="1514897" y="1781279"/>
                  </a:lnTo>
                  <a:lnTo>
                    <a:pt x="1497894" y="1806582"/>
                  </a:lnTo>
                  <a:lnTo>
                    <a:pt x="1491662" y="1837592"/>
                  </a:lnTo>
                  <a:lnTo>
                    <a:pt x="1497894" y="1868602"/>
                  </a:lnTo>
                  <a:lnTo>
                    <a:pt x="1514897" y="1893905"/>
                  </a:lnTo>
                  <a:lnTo>
                    <a:pt x="1540130" y="1910953"/>
                  </a:lnTo>
                  <a:lnTo>
                    <a:pt x="1571056" y="1917202"/>
                  </a:lnTo>
                  <a:lnTo>
                    <a:pt x="1642312" y="1917202"/>
                  </a:lnTo>
                  <a:lnTo>
                    <a:pt x="1613058" y="1936900"/>
                  </a:lnTo>
                  <a:lnTo>
                    <a:pt x="1571056" y="1945300"/>
                  </a:lnTo>
                  <a:close/>
                </a:path>
                <a:path w="2409825" h="2809875">
                  <a:moveTo>
                    <a:pt x="1642312" y="1917202"/>
                  </a:moveTo>
                  <a:lnTo>
                    <a:pt x="1571056" y="1917202"/>
                  </a:lnTo>
                  <a:lnTo>
                    <a:pt x="1601981" y="1910953"/>
                  </a:lnTo>
                  <a:lnTo>
                    <a:pt x="1627215" y="1893905"/>
                  </a:lnTo>
                  <a:lnTo>
                    <a:pt x="1644217" y="1868602"/>
                  </a:lnTo>
                  <a:lnTo>
                    <a:pt x="1650449" y="1837592"/>
                  </a:lnTo>
                  <a:lnTo>
                    <a:pt x="1644217" y="1806582"/>
                  </a:lnTo>
                  <a:lnTo>
                    <a:pt x="1627215" y="1781279"/>
                  </a:lnTo>
                  <a:lnTo>
                    <a:pt x="1601981" y="1764231"/>
                  </a:lnTo>
                  <a:lnTo>
                    <a:pt x="1571056" y="1757982"/>
                  </a:lnTo>
                  <a:lnTo>
                    <a:pt x="1641955" y="1757982"/>
                  </a:lnTo>
                  <a:lnTo>
                    <a:pt x="1646830" y="1761260"/>
                  </a:lnTo>
                  <a:lnTo>
                    <a:pt x="1669962" y="1795475"/>
                  </a:lnTo>
                  <a:lnTo>
                    <a:pt x="1678470" y="1837592"/>
                  </a:lnTo>
                  <a:lnTo>
                    <a:pt x="1670093" y="1879709"/>
                  </a:lnTo>
                  <a:lnTo>
                    <a:pt x="1647180" y="1913924"/>
                  </a:lnTo>
                  <a:lnTo>
                    <a:pt x="1642312" y="1917202"/>
                  </a:lnTo>
                  <a:close/>
                </a:path>
                <a:path w="2409825" h="2809875">
                  <a:moveTo>
                    <a:pt x="838768" y="1945300"/>
                  </a:moveTo>
                  <a:lnTo>
                    <a:pt x="796765" y="1936900"/>
                  </a:lnTo>
                  <a:lnTo>
                    <a:pt x="762644" y="1913924"/>
                  </a:lnTo>
                  <a:lnTo>
                    <a:pt x="739730" y="1879709"/>
                  </a:lnTo>
                  <a:lnTo>
                    <a:pt x="731353" y="1837592"/>
                  </a:lnTo>
                  <a:lnTo>
                    <a:pt x="739730" y="1795475"/>
                  </a:lnTo>
                  <a:lnTo>
                    <a:pt x="762644" y="1761260"/>
                  </a:lnTo>
                  <a:lnTo>
                    <a:pt x="796765" y="1738284"/>
                  </a:lnTo>
                  <a:lnTo>
                    <a:pt x="838768" y="1729884"/>
                  </a:lnTo>
                  <a:lnTo>
                    <a:pt x="880771" y="1738284"/>
                  </a:lnTo>
                  <a:lnTo>
                    <a:pt x="910024" y="1757982"/>
                  </a:lnTo>
                  <a:lnTo>
                    <a:pt x="838768" y="1757982"/>
                  </a:lnTo>
                  <a:lnTo>
                    <a:pt x="807842" y="1764231"/>
                  </a:lnTo>
                  <a:lnTo>
                    <a:pt x="782609" y="1781279"/>
                  </a:lnTo>
                  <a:lnTo>
                    <a:pt x="765606" y="1806582"/>
                  </a:lnTo>
                  <a:lnTo>
                    <a:pt x="759375" y="1837592"/>
                  </a:lnTo>
                  <a:lnTo>
                    <a:pt x="765606" y="1868602"/>
                  </a:lnTo>
                  <a:lnTo>
                    <a:pt x="782609" y="1893905"/>
                  </a:lnTo>
                  <a:lnTo>
                    <a:pt x="807842" y="1910953"/>
                  </a:lnTo>
                  <a:lnTo>
                    <a:pt x="838768" y="1917202"/>
                  </a:lnTo>
                  <a:lnTo>
                    <a:pt x="910024" y="1917202"/>
                  </a:lnTo>
                  <a:lnTo>
                    <a:pt x="880771" y="1936900"/>
                  </a:lnTo>
                  <a:lnTo>
                    <a:pt x="838768" y="1945300"/>
                  </a:lnTo>
                  <a:close/>
                </a:path>
                <a:path w="2409825" h="2809875">
                  <a:moveTo>
                    <a:pt x="910024" y="1917202"/>
                  </a:moveTo>
                  <a:lnTo>
                    <a:pt x="838768" y="1917202"/>
                  </a:lnTo>
                  <a:lnTo>
                    <a:pt x="869693" y="1910953"/>
                  </a:lnTo>
                  <a:lnTo>
                    <a:pt x="894927" y="1893905"/>
                  </a:lnTo>
                  <a:lnTo>
                    <a:pt x="911930" y="1868602"/>
                  </a:lnTo>
                  <a:lnTo>
                    <a:pt x="918161" y="1837592"/>
                  </a:lnTo>
                  <a:lnTo>
                    <a:pt x="911930" y="1806582"/>
                  </a:lnTo>
                  <a:lnTo>
                    <a:pt x="894927" y="1781279"/>
                  </a:lnTo>
                  <a:lnTo>
                    <a:pt x="869693" y="1764231"/>
                  </a:lnTo>
                  <a:lnTo>
                    <a:pt x="838768" y="1757982"/>
                  </a:lnTo>
                  <a:lnTo>
                    <a:pt x="910024" y="1757982"/>
                  </a:lnTo>
                  <a:lnTo>
                    <a:pt x="914892" y="1761260"/>
                  </a:lnTo>
                  <a:lnTo>
                    <a:pt x="937805" y="1795475"/>
                  </a:lnTo>
                  <a:lnTo>
                    <a:pt x="946183" y="1837592"/>
                  </a:lnTo>
                  <a:lnTo>
                    <a:pt x="937805" y="1879709"/>
                  </a:lnTo>
                  <a:lnTo>
                    <a:pt x="914892" y="1913924"/>
                  </a:lnTo>
                  <a:lnTo>
                    <a:pt x="910024" y="1917202"/>
                  </a:lnTo>
                  <a:close/>
                </a:path>
                <a:path w="2409825" h="2809875">
                  <a:moveTo>
                    <a:pt x="107414" y="1945300"/>
                  </a:moveTo>
                  <a:lnTo>
                    <a:pt x="65412" y="1936900"/>
                  </a:lnTo>
                  <a:lnTo>
                    <a:pt x="31290" y="1913924"/>
                  </a:lnTo>
                  <a:lnTo>
                    <a:pt x="8377" y="1879709"/>
                  </a:lnTo>
                  <a:lnTo>
                    <a:pt x="0" y="1837592"/>
                  </a:lnTo>
                  <a:lnTo>
                    <a:pt x="8377" y="1795475"/>
                  </a:lnTo>
                  <a:lnTo>
                    <a:pt x="31290" y="1761260"/>
                  </a:lnTo>
                  <a:lnTo>
                    <a:pt x="65412" y="1738284"/>
                  </a:lnTo>
                  <a:lnTo>
                    <a:pt x="107414" y="1729884"/>
                  </a:lnTo>
                  <a:lnTo>
                    <a:pt x="149023" y="1738284"/>
                  </a:lnTo>
                  <a:lnTo>
                    <a:pt x="178314" y="1757982"/>
                  </a:lnTo>
                  <a:lnTo>
                    <a:pt x="107414" y="1757982"/>
                  </a:lnTo>
                  <a:lnTo>
                    <a:pt x="76489" y="1764231"/>
                  </a:lnTo>
                  <a:lnTo>
                    <a:pt x="51255" y="1781279"/>
                  </a:lnTo>
                  <a:lnTo>
                    <a:pt x="34253" y="1806582"/>
                  </a:lnTo>
                  <a:lnTo>
                    <a:pt x="28021" y="1837592"/>
                  </a:lnTo>
                  <a:lnTo>
                    <a:pt x="34253" y="1868602"/>
                  </a:lnTo>
                  <a:lnTo>
                    <a:pt x="51255" y="1893905"/>
                  </a:lnTo>
                  <a:lnTo>
                    <a:pt x="76489" y="1910953"/>
                  </a:lnTo>
                  <a:lnTo>
                    <a:pt x="107414" y="1917202"/>
                  </a:lnTo>
                  <a:lnTo>
                    <a:pt x="178200" y="1917202"/>
                  </a:lnTo>
                  <a:lnTo>
                    <a:pt x="149417" y="1936768"/>
                  </a:lnTo>
                  <a:lnTo>
                    <a:pt x="107414" y="1945300"/>
                  </a:lnTo>
                  <a:close/>
                </a:path>
                <a:path w="2409825" h="2809875">
                  <a:moveTo>
                    <a:pt x="178200" y="1917202"/>
                  </a:moveTo>
                  <a:lnTo>
                    <a:pt x="107414" y="1917202"/>
                  </a:lnTo>
                  <a:lnTo>
                    <a:pt x="138340" y="1910953"/>
                  </a:lnTo>
                  <a:lnTo>
                    <a:pt x="163573" y="1893905"/>
                  </a:lnTo>
                  <a:lnTo>
                    <a:pt x="180576" y="1868602"/>
                  </a:lnTo>
                  <a:lnTo>
                    <a:pt x="186808" y="1837592"/>
                  </a:lnTo>
                  <a:lnTo>
                    <a:pt x="180576" y="1806582"/>
                  </a:lnTo>
                  <a:lnTo>
                    <a:pt x="163573" y="1781279"/>
                  </a:lnTo>
                  <a:lnTo>
                    <a:pt x="138340" y="1764231"/>
                  </a:lnTo>
                  <a:lnTo>
                    <a:pt x="107414" y="1757982"/>
                  </a:lnTo>
                  <a:lnTo>
                    <a:pt x="178314" y="1757982"/>
                  </a:lnTo>
                  <a:lnTo>
                    <a:pt x="183188" y="1761260"/>
                  </a:lnTo>
                  <a:lnTo>
                    <a:pt x="206320" y="1795475"/>
                  </a:lnTo>
                  <a:lnTo>
                    <a:pt x="214829" y="1837592"/>
                  </a:lnTo>
                  <a:lnTo>
                    <a:pt x="206452" y="1879314"/>
                  </a:lnTo>
                  <a:lnTo>
                    <a:pt x="183538" y="1913573"/>
                  </a:lnTo>
                  <a:lnTo>
                    <a:pt x="178200" y="1917202"/>
                  </a:lnTo>
                  <a:close/>
                </a:path>
                <a:path w="2409825" h="2809875">
                  <a:moveTo>
                    <a:pt x="2302410" y="1945300"/>
                  </a:moveTo>
                  <a:lnTo>
                    <a:pt x="2260407" y="1936900"/>
                  </a:lnTo>
                  <a:lnTo>
                    <a:pt x="2226285" y="1913924"/>
                  </a:lnTo>
                  <a:lnTo>
                    <a:pt x="2203372" y="1879709"/>
                  </a:lnTo>
                  <a:lnTo>
                    <a:pt x="2194995" y="1837592"/>
                  </a:lnTo>
                  <a:lnTo>
                    <a:pt x="2203372" y="1795475"/>
                  </a:lnTo>
                  <a:lnTo>
                    <a:pt x="2226285" y="1761260"/>
                  </a:lnTo>
                  <a:lnTo>
                    <a:pt x="2260407" y="1738284"/>
                  </a:lnTo>
                  <a:lnTo>
                    <a:pt x="2302410" y="1729884"/>
                  </a:lnTo>
                  <a:lnTo>
                    <a:pt x="2344018" y="1738284"/>
                  </a:lnTo>
                  <a:lnTo>
                    <a:pt x="2373309" y="1757982"/>
                  </a:lnTo>
                  <a:lnTo>
                    <a:pt x="2302410" y="1757982"/>
                  </a:lnTo>
                  <a:lnTo>
                    <a:pt x="2271484" y="1764231"/>
                  </a:lnTo>
                  <a:lnTo>
                    <a:pt x="2246250" y="1781279"/>
                  </a:lnTo>
                  <a:lnTo>
                    <a:pt x="2229248" y="1806582"/>
                  </a:lnTo>
                  <a:lnTo>
                    <a:pt x="2223016" y="1837592"/>
                  </a:lnTo>
                  <a:lnTo>
                    <a:pt x="2229248" y="1868602"/>
                  </a:lnTo>
                  <a:lnTo>
                    <a:pt x="2246250" y="1893905"/>
                  </a:lnTo>
                  <a:lnTo>
                    <a:pt x="2271484" y="1910953"/>
                  </a:lnTo>
                  <a:lnTo>
                    <a:pt x="2302410" y="1917202"/>
                  </a:lnTo>
                  <a:lnTo>
                    <a:pt x="2373665" y="1917202"/>
                  </a:lnTo>
                  <a:lnTo>
                    <a:pt x="2344412" y="1936900"/>
                  </a:lnTo>
                  <a:lnTo>
                    <a:pt x="2302410" y="1945300"/>
                  </a:lnTo>
                  <a:close/>
                </a:path>
                <a:path w="2409825" h="2809875">
                  <a:moveTo>
                    <a:pt x="2373665" y="1917202"/>
                  </a:moveTo>
                  <a:lnTo>
                    <a:pt x="2302410" y="1917202"/>
                  </a:lnTo>
                  <a:lnTo>
                    <a:pt x="2333335" y="1910953"/>
                  </a:lnTo>
                  <a:lnTo>
                    <a:pt x="2358569" y="1893905"/>
                  </a:lnTo>
                  <a:lnTo>
                    <a:pt x="2375571" y="1868602"/>
                  </a:lnTo>
                  <a:lnTo>
                    <a:pt x="2381803" y="1837592"/>
                  </a:lnTo>
                  <a:lnTo>
                    <a:pt x="2375571" y="1806582"/>
                  </a:lnTo>
                  <a:lnTo>
                    <a:pt x="2358569" y="1781279"/>
                  </a:lnTo>
                  <a:lnTo>
                    <a:pt x="2333335" y="1764231"/>
                  </a:lnTo>
                  <a:lnTo>
                    <a:pt x="2302410" y="1757982"/>
                  </a:lnTo>
                  <a:lnTo>
                    <a:pt x="2373309" y="1757982"/>
                  </a:lnTo>
                  <a:lnTo>
                    <a:pt x="2378184" y="1761260"/>
                  </a:lnTo>
                  <a:lnTo>
                    <a:pt x="2401316" y="1795475"/>
                  </a:lnTo>
                  <a:lnTo>
                    <a:pt x="2409824" y="1837592"/>
                  </a:lnTo>
                  <a:lnTo>
                    <a:pt x="2401447" y="1879709"/>
                  </a:lnTo>
                  <a:lnTo>
                    <a:pt x="2378534" y="1913924"/>
                  </a:lnTo>
                  <a:lnTo>
                    <a:pt x="2373665" y="1917202"/>
                  </a:lnTo>
                  <a:close/>
                </a:path>
                <a:path w="2409825" h="2809875">
                  <a:moveTo>
                    <a:pt x="1571056" y="215416"/>
                  </a:moveTo>
                  <a:lnTo>
                    <a:pt x="1529053" y="207015"/>
                  </a:lnTo>
                  <a:lnTo>
                    <a:pt x="1494931" y="184040"/>
                  </a:lnTo>
                  <a:lnTo>
                    <a:pt x="1472018" y="149825"/>
                  </a:lnTo>
                  <a:lnTo>
                    <a:pt x="1463641" y="107708"/>
                  </a:lnTo>
                  <a:lnTo>
                    <a:pt x="1472018" y="65590"/>
                  </a:lnTo>
                  <a:lnTo>
                    <a:pt x="1494931" y="31375"/>
                  </a:lnTo>
                  <a:lnTo>
                    <a:pt x="1529053" y="8400"/>
                  </a:lnTo>
                  <a:lnTo>
                    <a:pt x="1571056" y="0"/>
                  </a:lnTo>
                  <a:lnTo>
                    <a:pt x="1612664" y="8531"/>
                  </a:lnTo>
                  <a:lnTo>
                    <a:pt x="1641484" y="28097"/>
                  </a:lnTo>
                  <a:lnTo>
                    <a:pt x="1571056" y="28097"/>
                  </a:lnTo>
                  <a:lnTo>
                    <a:pt x="1540130" y="34346"/>
                  </a:lnTo>
                  <a:lnTo>
                    <a:pt x="1514897" y="51395"/>
                  </a:lnTo>
                  <a:lnTo>
                    <a:pt x="1497894" y="76698"/>
                  </a:lnTo>
                  <a:lnTo>
                    <a:pt x="1491662" y="107708"/>
                  </a:lnTo>
                  <a:lnTo>
                    <a:pt x="1497894" y="138717"/>
                  </a:lnTo>
                  <a:lnTo>
                    <a:pt x="1514897" y="164020"/>
                  </a:lnTo>
                  <a:lnTo>
                    <a:pt x="1540130" y="181069"/>
                  </a:lnTo>
                  <a:lnTo>
                    <a:pt x="1571056" y="187318"/>
                  </a:lnTo>
                  <a:lnTo>
                    <a:pt x="1642312" y="187318"/>
                  </a:lnTo>
                  <a:lnTo>
                    <a:pt x="1613058" y="207015"/>
                  </a:lnTo>
                  <a:lnTo>
                    <a:pt x="1571056" y="215416"/>
                  </a:lnTo>
                  <a:close/>
                </a:path>
                <a:path w="2409825" h="2809875">
                  <a:moveTo>
                    <a:pt x="1642312" y="187318"/>
                  </a:moveTo>
                  <a:lnTo>
                    <a:pt x="1571056" y="187318"/>
                  </a:lnTo>
                  <a:lnTo>
                    <a:pt x="1601981" y="181069"/>
                  </a:lnTo>
                  <a:lnTo>
                    <a:pt x="1627215" y="164020"/>
                  </a:lnTo>
                  <a:lnTo>
                    <a:pt x="1644217" y="138717"/>
                  </a:lnTo>
                  <a:lnTo>
                    <a:pt x="1650449" y="107708"/>
                  </a:lnTo>
                  <a:lnTo>
                    <a:pt x="1644217" y="76698"/>
                  </a:lnTo>
                  <a:lnTo>
                    <a:pt x="1627215" y="51395"/>
                  </a:lnTo>
                  <a:lnTo>
                    <a:pt x="1601981" y="34346"/>
                  </a:lnTo>
                  <a:lnTo>
                    <a:pt x="1571056" y="28097"/>
                  </a:lnTo>
                  <a:lnTo>
                    <a:pt x="1641484" y="28097"/>
                  </a:lnTo>
                  <a:lnTo>
                    <a:pt x="1646830" y="31727"/>
                  </a:lnTo>
                  <a:lnTo>
                    <a:pt x="1669962" y="65985"/>
                  </a:lnTo>
                  <a:lnTo>
                    <a:pt x="1678470" y="107708"/>
                  </a:lnTo>
                  <a:lnTo>
                    <a:pt x="1670093" y="149825"/>
                  </a:lnTo>
                  <a:lnTo>
                    <a:pt x="1647180" y="184040"/>
                  </a:lnTo>
                  <a:lnTo>
                    <a:pt x="1642312" y="187318"/>
                  </a:lnTo>
                  <a:close/>
                </a:path>
                <a:path w="2409825" h="2809875">
                  <a:moveTo>
                    <a:pt x="838768" y="215416"/>
                  </a:moveTo>
                  <a:lnTo>
                    <a:pt x="797159" y="207015"/>
                  </a:lnTo>
                  <a:lnTo>
                    <a:pt x="762994" y="184040"/>
                  </a:lnTo>
                  <a:lnTo>
                    <a:pt x="739862" y="149825"/>
                  </a:lnTo>
                  <a:lnTo>
                    <a:pt x="731353" y="107708"/>
                  </a:lnTo>
                  <a:lnTo>
                    <a:pt x="739730" y="65590"/>
                  </a:lnTo>
                  <a:lnTo>
                    <a:pt x="762644" y="31375"/>
                  </a:lnTo>
                  <a:lnTo>
                    <a:pt x="796765" y="8400"/>
                  </a:lnTo>
                  <a:lnTo>
                    <a:pt x="838768" y="0"/>
                  </a:lnTo>
                  <a:lnTo>
                    <a:pt x="880771" y="8531"/>
                  </a:lnTo>
                  <a:lnTo>
                    <a:pt x="909553" y="28097"/>
                  </a:lnTo>
                  <a:lnTo>
                    <a:pt x="838768" y="28097"/>
                  </a:lnTo>
                  <a:lnTo>
                    <a:pt x="807842" y="34346"/>
                  </a:lnTo>
                  <a:lnTo>
                    <a:pt x="782609" y="51395"/>
                  </a:lnTo>
                  <a:lnTo>
                    <a:pt x="765606" y="76698"/>
                  </a:lnTo>
                  <a:lnTo>
                    <a:pt x="759375" y="107708"/>
                  </a:lnTo>
                  <a:lnTo>
                    <a:pt x="765606" y="138717"/>
                  </a:lnTo>
                  <a:lnTo>
                    <a:pt x="782609" y="164020"/>
                  </a:lnTo>
                  <a:lnTo>
                    <a:pt x="807842" y="181069"/>
                  </a:lnTo>
                  <a:lnTo>
                    <a:pt x="838768" y="187318"/>
                  </a:lnTo>
                  <a:lnTo>
                    <a:pt x="909667" y="187318"/>
                  </a:lnTo>
                  <a:lnTo>
                    <a:pt x="880377" y="207015"/>
                  </a:lnTo>
                  <a:lnTo>
                    <a:pt x="838768" y="215416"/>
                  </a:lnTo>
                  <a:close/>
                </a:path>
                <a:path w="2409825" h="2809875">
                  <a:moveTo>
                    <a:pt x="909667" y="187318"/>
                  </a:moveTo>
                  <a:lnTo>
                    <a:pt x="838768" y="187318"/>
                  </a:lnTo>
                  <a:lnTo>
                    <a:pt x="869693" y="181069"/>
                  </a:lnTo>
                  <a:lnTo>
                    <a:pt x="894927" y="164020"/>
                  </a:lnTo>
                  <a:lnTo>
                    <a:pt x="911930" y="138717"/>
                  </a:lnTo>
                  <a:lnTo>
                    <a:pt x="918161" y="107708"/>
                  </a:lnTo>
                  <a:lnTo>
                    <a:pt x="911930" y="76698"/>
                  </a:lnTo>
                  <a:lnTo>
                    <a:pt x="894927" y="51395"/>
                  </a:lnTo>
                  <a:lnTo>
                    <a:pt x="869693" y="34346"/>
                  </a:lnTo>
                  <a:lnTo>
                    <a:pt x="838768" y="28097"/>
                  </a:lnTo>
                  <a:lnTo>
                    <a:pt x="909553" y="28097"/>
                  </a:lnTo>
                  <a:lnTo>
                    <a:pt x="914892" y="31727"/>
                  </a:lnTo>
                  <a:lnTo>
                    <a:pt x="937805" y="65985"/>
                  </a:lnTo>
                  <a:lnTo>
                    <a:pt x="946183" y="107708"/>
                  </a:lnTo>
                  <a:lnTo>
                    <a:pt x="937674" y="149825"/>
                  </a:lnTo>
                  <a:lnTo>
                    <a:pt x="914542" y="184040"/>
                  </a:lnTo>
                  <a:lnTo>
                    <a:pt x="909667" y="187318"/>
                  </a:lnTo>
                  <a:close/>
                </a:path>
                <a:path w="2409825" h="2809875">
                  <a:moveTo>
                    <a:pt x="107414" y="215416"/>
                  </a:moveTo>
                  <a:lnTo>
                    <a:pt x="65412" y="207015"/>
                  </a:lnTo>
                  <a:lnTo>
                    <a:pt x="31290" y="184040"/>
                  </a:lnTo>
                  <a:lnTo>
                    <a:pt x="8377" y="149825"/>
                  </a:lnTo>
                  <a:lnTo>
                    <a:pt x="0" y="107708"/>
                  </a:lnTo>
                  <a:lnTo>
                    <a:pt x="8377" y="65590"/>
                  </a:lnTo>
                  <a:lnTo>
                    <a:pt x="31290" y="31375"/>
                  </a:lnTo>
                  <a:lnTo>
                    <a:pt x="65412" y="8400"/>
                  </a:lnTo>
                  <a:lnTo>
                    <a:pt x="107414" y="0"/>
                  </a:lnTo>
                  <a:lnTo>
                    <a:pt x="149023" y="8531"/>
                  </a:lnTo>
                  <a:lnTo>
                    <a:pt x="177842" y="28097"/>
                  </a:lnTo>
                  <a:lnTo>
                    <a:pt x="107414" y="28097"/>
                  </a:lnTo>
                  <a:lnTo>
                    <a:pt x="76489" y="34346"/>
                  </a:lnTo>
                  <a:lnTo>
                    <a:pt x="51255" y="51395"/>
                  </a:lnTo>
                  <a:lnTo>
                    <a:pt x="34253" y="76698"/>
                  </a:lnTo>
                  <a:lnTo>
                    <a:pt x="28021" y="107708"/>
                  </a:lnTo>
                  <a:lnTo>
                    <a:pt x="34253" y="138717"/>
                  </a:lnTo>
                  <a:lnTo>
                    <a:pt x="51255" y="164020"/>
                  </a:lnTo>
                  <a:lnTo>
                    <a:pt x="76489" y="181069"/>
                  </a:lnTo>
                  <a:lnTo>
                    <a:pt x="107414" y="187318"/>
                  </a:lnTo>
                  <a:lnTo>
                    <a:pt x="178670" y="187318"/>
                  </a:lnTo>
                  <a:lnTo>
                    <a:pt x="149417" y="207015"/>
                  </a:lnTo>
                  <a:lnTo>
                    <a:pt x="107414" y="215416"/>
                  </a:lnTo>
                  <a:close/>
                </a:path>
                <a:path w="2409825" h="2809875">
                  <a:moveTo>
                    <a:pt x="178670" y="187318"/>
                  </a:moveTo>
                  <a:lnTo>
                    <a:pt x="107414" y="187318"/>
                  </a:lnTo>
                  <a:lnTo>
                    <a:pt x="138340" y="181069"/>
                  </a:lnTo>
                  <a:lnTo>
                    <a:pt x="163573" y="164020"/>
                  </a:lnTo>
                  <a:lnTo>
                    <a:pt x="180576" y="138717"/>
                  </a:lnTo>
                  <a:lnTo>
                    <a:pt x="186808" y="107708"/>
                  </a:lnTo>
                  <a:lnTo>
                    <a:pt x="180576" y="76698"/>
                  </a:lnTo>
                  <a:lnTo>
                    <a:pt x="163573" y="51395"/>
                  </a:lnTo>
                  <a:lnTo>
                    <a:pt x="138340" y="34346"/>
                  </a:lnTo>
                  <a:lnTo>
                    <a:pt x="107414" y="28097"/>
                  </a:lnTo>
                  <a:lnTo>
                    <a:pt x="177842" y="28097"/>
                  </a:lnTo>
                  <a:lnTo>
                    <a:pt x="183188" y="31727"/>
                  </a:lnTo>
                  <a:lnTo>
                    <a:pt x="206320" y="65985"/>
                  </a:lnTo>
                  <a:lnTo>
                    <a:pt x="214829" y="107708"/>
                  </a:lnTo>
                  <a:lnTo>
                    <a:pt x="206452" y="149825"/>
                  </a:lnTo>
                  <a:lnTo>
                    <a:pt x="183538" y="184040"/>
                  </a:lnTo>
                  <a:lnTo>
                    <a:pt x="178670" y="187318"/>
                  </a:lnTo>
                  <a:close/>
                </a:path>
                <a:path w="2409825" h="2809875">
                  <a:moveTo>
                    <a:pt x="2302410" y="215416"/>
                  </a:moveTo>
                  <a:lnTo>
                    <a:pt x="2260801" y="206884"/>
                  </a:lnTo>
                  <a:lnTo>
                    <a:pt x="2226635" y="183689"/>
                  </a:lnTo>
                  <a:lnTo>
                    <a:pt x="2203503" y="149430"/>
                  </a:lnTo>
                  <a:lnTo>
                    <a:pt x="2194995" y="107708"/>
                  </a:lnTo>
                  <a:lnTo>
                    <a:pt x="2203372" y="65590"/>
                  </a:lnTo>
                  <a:lnTo>
                    <a:pt x="2226285" y="31375"/>
                  </a:lnTo>
                  <a:lnTo>
                    <a:pt x="2260407" y="8400"/>
                  </a:lnTo>
                  <a:lnTo>
                    <a:pt x="2302410" y="0"/>
                  </a:lnTo>
                  <a:lnTo>
                    <a:pt x="2344412" y="8400"/>
                  </a:lnTo>
                  <a:lnTo>
                    <a:pt x="2373665" y="28097"/>
                  </a:lnTo>
                  <a:lnTo>
                    <a:pt x="2302410" y="28097"/>
                  </a:lnTo>
                  <a:lnTo>
                    <a:pt x="2271484" y="34346"/>
                  </a:lnTo>
                  <a:lnTo>
                    <a:pt x="2246250" y="51395"/>
                  </a:lnTo>
                  <a:lnTo>
                    <a:pt x="2229248" y="76698"/>
                  </a:lnTo>
                  <a:lnTo>
                    <a:pt x="2223016" y="107708"/>
                  </a:lnTo>
                  <a:lnTo>
                    <a:pt x="2229248" y="138717"/>
                  </a:lnTo>
                  <a:lnTo>
                    <a:pt x="2246250" y="164020"/>
                  </a:lnTo>
                  <a:lnTo>
                    <a:pt x="2271484" y="181069"/>
                  </a:lnTo>
                  <a:lnTo>
                    <a:pt x="2302410" y="187318"/>
                  </a:lnTo>
                  <a:lnTo>
                    <a:pt x="2373665" y="187318"/>
                  </a:lnTo>
                  <a:lnTo>
                    <a:pt x="2344412" y="207015"/>
                  </a:lnTo>
                  <a:lnTo>
                    <a:pt x="2302410" y="215416"/>
                  </a:lnTo>
                  <a:close/>
                </a:path>
                <a:path w="2409825" h="2809875">
                  <a:moveTo>
                    <a:pt x="2373665" y="187318"/>
                  </a:moveTo>
                  <a:lnTo>
                    <a:pt x="2302410" y="187318"/>
                  </a:lnTo>
                  <a:lnTo>
                    <a:pt x="2333335" y="181069"/>
                  </a:lnTo>
                  <a:lnTo>
                    <a:pt x="2358569" y="164020"/>
                  </a:lnTo>
                  <a:lnTo>
                    <a:pt x="2375571" y="138717"/>
                  </a:lnTo>
                  <a:lnTo>
                    <a:pt x="2381803" y="107708"/>
                  </a:lnTo>
                  <a:lnTo>
                    <a:pt x="2375571" y="76698"/>
                  </a:lnTo>
                  <a:lnTo>
                    <a:pt x="2358569" y="51395"/>
                  </a:lnTo>
                  <a:lnTo>
                    <a:pt x="2333335" y="34346"/>
                  </a:lnTo>
                  <a:lnTo>
                    <a:pt x="2302410" y="28097"/>
                  </a:lnTo>
                  <a:lnTo>
                    <a:pt x="2373665" y="28097"/>
                  </a:lnTo>
                  <a:lnTo>
                    <a:pt x="2378534" y="31375"/>
                  </a:lnTo>
                  <a:lnTo>
                    <a:pt x="2401447" y="65590"/>
                  </a:lnTo>
                  <a:lnTo>
                    <a:pt x="2409824" y="107708"/>
                  </a:lnTo>
                  <a:lnTo>
                    <a:pt x="2401447" y="149825"/>
                  </a:lnTo>
                  <a:lnTo>
                    <a:pt x="2378534" y="184040"/>
                  </a:lnTo>
                  <a:lnTo>
                    <a:pt x="2373665" y="187318"/>
                  </a:lnTo>
                  <a:close/>
                </a:path>
                <a:path w="2409825" h="2809875">
                  <a:moveTo>
                    <a:pt x="1571056" y="2809774"/>
                  </a:moveTo>
                  <a:lnTo>
                    <a:pt x="1529053" y="2801374"/>
                  </a:lnTo>
                  <a:lnTo>
                    <a:pt x="1494931" y="2778398"/>
                  </a:lnTo>
                  <a:lnTo>
                    <a:pt x="1472018" y="2744183"/>
                  </a:lnTo>
                  <a:lnTo>
                    <a:pt x="1463641" y="2702066"/>
                  </a:lnTo>
                  <a:lnTo>
                    <a:pt x="1472018" y="2659949"/>
                  </a:lnTo>
                  <a:lnTo>
                    <a:pt x="1494931" y="2625734"/>
                  </a:lnTo>
                  <a:lnTo>
                    <a:pt x="1529053" y="2602758"/>
                  </a:lnTo>
                  <a:lnTo>
                    <a:pt x="1571056" y="2594358"/>
                  </a:lnTo>
                  <a:lnTo>
                    <a:pt x="1612664" y="2602890"/>
                  </a:lnTo>
                  <a:lnTo>
                    <a:pt x="1641484" y="2622456"/>
                  </a:lnTo>
                  <a:lnTo>
                    <a:pt x="1571056" y="2622456"/>
                  </a:lnTo>
                  <a:lnTo>
                    <a:pt x="1540130" y="2628705"/>
                  </a:lnTo>
                  <a:lnTo>
                    <a:pt x="1514897" y="2645753"/>
                  </a:lnTo>
                  <a:lnTo>
                    <a:pt x="1497894" y="2671056"/>
                  </a:lnTo>
                  <a:lnTo>
                    <a:pt x="1491662" y="2702066"/>
                  </a:lnTo>
                  <a:lnTo>
                    <a:pt x="1497894" y="2733076"/>
                  </a:lnTo>
                  <a:lnTo>
                    <a:pt x="1514897" y="2758379"/>
                  </a:lnTo>
                  <a:lnTo>
                    <a:pt x="1540130" y="2775427"/>
                  </a:lnTo>
                  <a:lnTo>
                    <a:pt x="1571056" y="2781676"/>
                  </a:lnTo>
                  <a:lnTo>
                    <a:pt x="1642312" y="2781676"/>
                  </a:lnTo>
                  <a:lnTo>
                    <a:pt x="1613058" y="2801374"/>
                  </a:lnTo>
                  <a:lnTo>
                    <a:pt x="1571056" y="2809774"/>
                  </a:lnTo>
                  <a:close/>
                </a:path>
                <a:path w="2409825" h="2809875">
                  <a:moveTo>
                    <a:pt x="1642312" y="2781676"/>
                  </a:moveTo>
                  <a:lnTo>
                    <a:pt x="1571056" y="2781676"/>
                  </a:lnTo>
                  <a:lnTo>
                    <a:pt x="1601981" y="2775427"/>
                  </a:lnTo>
                  <a:lnTo>
                    <a:pt x="1627215" y="2758379"/>
                  </a:lnTo>
                  <a:lnTo>
                    <a:pt x="1644217" y="2733076"/>
                  </a:lnTo>
                  <a:lnTo>
                    <a:pt x="1650449" y="2702066"/>
                  </a:lnTo>
                  <a:lnTo>
                    <a:pt x="1644217" y="2671056"/>
                  </a:lnTo>
                  <a:lnTo>
                    <a:pt x="1627215" y="2645753"/>
                  </a:lnTo>
                  <a:lnTo>
                    <a:pt x="1601981" y="2628705"/>
                  </a:lnTo>
                  <a:lnTo>
                    <a:pt x="1571056" y="2622456"/>
                  </a:lnTo>
                  <a:lnTo>
                    <a:pt x="1641484" y="2622456"/>
                  </a:lnTo>
                  <a:lnTo>
                    <a:pt x="1646830" y="2626085"/>
                  </a:lnTo>
                  <a:lnTo>
                    <a:pt x="1669962" y="2660344"/>
                  </a:lnTo>
                  <a:lnTo>
                    <a:pt x="1678470" y="2702066"/>
                  </a:lnTo>
                  <a:lnTo>
                    <a:pt x="1670093" y="2744183"/>
                  </a:lnTo>
                  <a:lnTo>
                    <a:pt x="1647180" y="2778398"/>
                  </a:lnTo>
                  <a:lnTo>
                    <a:pt x="1642312" y="2781676"/>
                  </a:lnTo>
                  <a:close/>
                </a:path>
                <a:path w="2409825" h="2809875">
                  <a:moveTo>
                    <a:pt x="838768" y="2809774"/>
                  </a:moveTo>
                  <a:lnTo>
                    <a:pt x="797159" y="2801374"/>
                  </a:lnTo>
                  <a:lnTo>
                    <a:pt x="762994" y="2778398"/>
                  </a:lnTo>
                  <a:lnTo>
                    <a:pt x="739862" y="2744183"/>
                  </a:lnTo>
                  <a:lnTo>
                    <a:pt x="731353" y="2702066"/>
                  </a:lnTo>
                  <a:lnTo>
                    <a:pt x="739730" y="2659949"/>
                  </a:lnTo>
                  <a:lnTo>
                    <a:pt x="762644" y="2625734"/>
                  </a:lnTo>
                  <a:lnTo>
                    <a:pt x="796765" y="2602758"/>
                  </a:lnTo>
                  <a:lnTo>
                    <a:pt x="838768" y="2594358"/>
                  </a:lnTo>
                  <a:lnTo>
                    <a:pt x="880771" y="2602890"/>
                  </a:lnTo>
                  <a:lnTo>
                    <a:pt x="909553" y="2622456"/>
                  </a:lnTo>
                  <a:lnTo>
                    <a:pt x="838768" y="2622456"/>
                  </a:lnTo>
                  <a:lnTo>
                    <a:pt x="807842" y="2628705"/>
                  </a:lnTo>
                  <a:lnTo>
                    <a:pt x="782609" y="2645753"/>
                  </a:lnTo>
                  <a:lnTo>
                    <a:pt x="765606" y="2671056"/>
                  </a:lnTo>
                  <a:lnTo>
                    <a:pt x="759375" y="2702066"/>
                  </a:lnTo>
                  <a:lnTo>
                    <a:pt x="765606" y="2733076"/>
                  </a:lnTo>
                  <a:lnTo>
                    <a:pt x="782609" y="2758379"/>
                  </a:lnTo>
                  <a:lnTo>
                    <a:pt x="807842" y="2775427"/>
                  </a:lnTo>
                  <a:lnTo>
                    <a:pt x="838768" y="2781676"/>
                  </a:lnTo>
                  <a:lnTo>
                    <a:pt x="909667" y="2781676"/>
                  </a:lnTo>
                  <a:lnTo>
                    <a:pt x="880377" y="2801374"/>
                  </a:lnTo>
                  <a:lnTo>
                    <a:pt x="838768" y="2809774"/>
                  </a:lnTo>
                  <a:close/>
                </a:path>
                <a:path w="2409825" h="2809875">
                  <a:moveTo>
                    <a:pt x="909667" y="2781676"/>
                  </a:moveTo>
                  <a:lnTo>
                    <a:pt x="838768" y="2781676"/>
                  </a:lnTo>
                  <a:lnTo>
                    <a:pt x="869693" y="2775427"/>
                  </a:lnTo>
                  <a:lnTo>
                    <a:pt x="894927" y="2758379"/>
                  </a:lnTo>
                  <a:lnTo>
                    <a:pt x="911930" y="2733076"/>
                  </a:lnTo>
                  <a:lnTo>
                    <a:pt x="918161" y="2702066"/>
                  </a:lnTo>
                  <a:lnTo>
                    <a:pt x="911930" y="2671056"/>
                  </a:lnTo>
                  <a:lnTo>
                    <a:pt x="894927" y="2645753"/>
                  </a:lnTo>
                  <a:lnTo>
                    <a:pt x="869693" y="2628705"/>
                  </a:lnTo>
                  <a:lnTo>
                    <a:pt x="838768" y="2622456"/>
                  </a:lnTo>
                  <a:lnTo>
                    <a:pt x="909553" y="2622456"/>
                  </a:lnTo>
                  <a:lnTo>
                    <a:pt x="914892" y="2626085"/>
                  </a:lnTo>
                  <a:lnTo>
                    <a:pt x="937805" y="2660344"/>
                  </a:lnTo>
                  <a:lnTo>
                    <a:pt x="946183" y="2702066"/>
                  </a:lnTo>
                  <a:lnTo>
                    <a:pt x="937674" y="2744183"/>
                  </a:lnTo>
                  <a:lnTo>
                    <a:pt x="914542" y="2778398"/>
                  </a:lnTo>
                  <a:lnTo>
                    <a:pt x="909667" y="2781676"/>
                  </a:lnTo>
                  <a:close/>
                </a:path>
                <a:path w="2409825" h="2809875">
                  <a:moveTo>
                    <a:pt x="107414" y="2809774"/>
                  </a:moveTo>
                  <a:lnTo>
                    <a:pt x="65412" y="2801374"/>
                  </a:lnTo>
                  <a:lnTo>
                    <a:pt x="31290" y="2778398"/>
                  </a:lnTo>
                  <a:lnTo>
                    <a:pt x="8377" y="2744183"/>
                  </a:lnTo>
                  <a:lnTo>
                    <a:pt x="0" y="2702066"/>
                  </a:lnTo>
                  <a:lnTo>
                    <a:pt x="8377" y="2659949"/>
                  </a:lnTo>
                  <a:lnTo>
                    <a:pt x="31290" y="2625734"/>
                  </a:lnTo>
                  <a:lnTo>
                    <a:pt x="65412" y="2602758"/>
                  </a:lnTo>
                  <a:lnTo>
                    <a:pt x="107414" y="2594358"/>
                  </a:lnTo>
                  <a:lnTo>
                    <a:pt x="149023" y="2602890"/>
                  </a:lnTo>
                  <a:lnTo>
                    <a:pt x="177842" y="2622456"/>
                  </a:lnTo>
                  <a:lnTo>
                    <a:pt x="107414" y="2622456"/>
                  </a:lnTo>
                  <a:lnTo>
                    <a:pt x="76489" y="2628705"/>
                  </a:lnTo>
                  <a:lnTo>
                    <a:pt x="51255" y="2645753"/>
                  </a:lnTo>
                  <a:lnTo>
                    <a:pt x="34253" y="2671056"/>
                  </a:lnTo>
                  <a:lnTo>
                    <a:pt x="28021" y="2702066"/>
                  </a:lnTo>
                  <a:lnTo>
                    <a:pt x="34253" y="2733076"/>
                  </a:lnTo>
                  <a:lnTo>
                    <a:pt x="51255" y="2758379"/>
                  </a:lnTo>
                  <a:lnTo>
                    <a:pt x="76489" y="2775427"/>
                  </a:lnTo>
                  <a:lnTo>
                    <a:pt x="107414" y="2781676"/>
                  </a:lnTo>
                  <a:lnTo>
                    <a:pt x="178670" y="2781676"/>
                  </a:lnTo>
                  <a:lnTo>
                    <a:pt x="149417" y="2801374"/>
                  </a:lnTo>
                  <a:lnTo>
                    <a:pt x="107414" y="2809774"/>
                  </a:lnTo>
                  <a:close/>
                </a:path>
                <a:path w="2409825" h="2809875">
                  <a:moveTo>
                    <a:pt x="178670" y="2781676"/>
                  </a:moveTo>
                  <a:lnTo>
                    <a:pt x="107414" y="2781676"/>
                  </a:lnTo>
                  <a:lnTo>
                    <a:pt x="138340" y="2775427"/>
                  </a:lnTo>
                  <a:lnTo>
                    <a:pt x="163573" y="2758379"/>
                  </a:lnTo>
                  <a:lnTo>
                    <a:pt x="180576" y="2733076"/>
                  </a:lnTo>
                  <a:lnTo>
                    <a:pt x="186808" y="2702066"/>
                  </a:lnTo>
                  <a:lnTo>
                    <a:pt x="180576" y="2671056"/>
                  </a:lnTo>
                  <a:lnTo>
                    <a:pt x="163573" y="2645753"/>
                  </a:lnTo>
                  <a:lnTo>
                    <a:pt x="138340" y="2628705"/>
                  </a:lnTo>
                  <a:lnTo>
                    <a:pt x="107414" y="2622456"/>
                  </a:lnTo>
                  <a:lnTo>
                    <a:pt x="177842" y="2622456"/>
                  </a:lnTo>
                  <a:lnTo>
                    <a:pt x="183188" y="2626085"/>
                  </a:lnTo>
                  <a:lnTo>
                    <a:pt x="206320" y="2660344"/>
                  </a:lnTo>
                  <a:lnTo>
                    <a:pt x="214829" y="2702066"/>
                  </a:lnTo>
                  <a:lnTo>
                    <a:pt x="206452" y="2744183"/>
                  </a:lnTo>
                  <a:lnTo>
                    <a:pt x="183538" y="2778398"/>
                  </a:lnTo>
                  <a:lnTo>
                    <a:pt x="178670" y="2781676"/>
                  </a:lnTo>
                  <a:close/>
                </a:path>
                <a:path w="2409825" h="2809875">
                  <a:moveTo>
                    <a:pt x="2302410" y="2809774"/>
                  </a:moveTo>
                  <a:lnTo>
                    <a:pt x="2260407" y="2801374"/>
                  </a:lnTo>
                  <a:lnTo>
                    <a:pt x="2226285" y="2778398"/>
                  </a:lnTo>
                  <a:lnTo>
                    <a:pt x="2203372" y="2744183"/>
                  </a:lnTo>
                  <a:lnTo>
                    <a:pt x="2194995" y="2702066"/>
                  </a:lnTo>
                  <a:lnTo>
                    <a:pt x="2203372" y="2659949"/>
                  </a:lnTo>
                  <a:lnTo>
                    <a:pt x="2226285" y="2625734"/>
                  </a:lnTo>
                  <a:lnTo>
                    <a:pt x="2260407" y="2602758"/>
                  </a:lnTo>
                  <a:lnTo>
                    <a:pt x="2302410" y="2594358"/>
                  </a:lnTo>
                  <a:lnTo>
                    <a:pt x="2344018" y="2602890"/>
                  </a:lnTo>
                  <a:lnTo>
                    <a:pt x="2372838" y="2622456"/>
                  </a:lnTo>
                  <a:lnTo>
                    <a:pt x="2302410" y="2622456"/>
                  </a:lnTo>
                  <a:lnTo>
                    <a:pt x="2271484" y="2628705"/>
                  </a:lnTo>
                  <a:lnTo>
                    <a:pt x="2246250" y="2645753"/>
                  </a:lnTo>
                  <a:lnTo>
                    <a:pt x="2229248" y="2671056"/>
                  </a:lnTo>
                  <a:lnTo>
                    <a:pt x="2223016" y="2702066"/>
                  </a:lnTo>
                  <a:lnTo>
                    <a:pt x="2229248" y="2733076"/>
                  </a:lnTo>
                  <a:lnTo>
                    <a:pt x="2246250" y="2758379"/>
                  </a:lnTo>
                  <a:lnTo>
                    <a:pt x="2271484" y="2775427"/>
                  </a:lnTo>
                  <a:lnTo>
                    <a:pt x="2302410" y="2781676"/>
                  </a:lnTo>
                  <a:lnTo>
                    <a:pt x="2373665" y="2781676"/>
                  </a:lnTo>
                  <a:lnTo>
                    <a:pt x="2344412" y="2801374"/>
                  </a:lnTo>
                  <a:lnTo>
                    <a:pt x="2302410" y="2809774"/>
                  </a:lnTo>
                  <a:close/>
                </a:path>
                <a:path w="2409825" h="2809875">
                  <a:moveTo>
                    <a:pt x="2373665" y="2781676"/>
                  </a:moveTo>
                  <a:lnTo>
                    <a:pt x="2302410" y="2781676"/>
                  </a:lnTo>
                  <a:lnTo>
                    <a:pt x="2333335" y="2775427"/>
                  </a:lnTo>
                  <a:lnTo>
                    <a:pt x="2358569" y="2758379"/>
                  </a:lnTo>
                  <a:lnTo>
                    <a:pt x="2375571" y="2733076"/>
                  </a:lnTo>
                  <a:lnTo>
                    <a:pt x="2381803" y="2702066"/>
                  </a:lnTo>
                  <a:lnTo>
                    <a:pt x="2375571" y="2671056"/>
                  </a:lnTo>
                  <a:lnTo>
                    <a:pt x="2358569" y="2645753"/>
                  </a:lnTo>
                  <a:lnTo>
                    <a:pt x="2333335" y="2628705"/>
                  </a:lnTo>
                  <a:lnTo>
                    <a:pt x="2302410" y="2622456"/>
                  </a:lnTo>
                  <a:lnTo>
                    <a:pt x="2372838" y="2622456"/>
                  </a:lnTo>
                  <a:lnTo>
                    <a:pt x="2378184" y="2626085"/>
                  </a:lnTo>
                  <a:lnTo>
                    <a:pt x="2401316" y="2660344"/>
                  </a:lnTo>
                  <a:lnTo>
                    <a:pt x="2409824" y="2702066"/>
                  </a:lnTo>
                  <a:lnTo>
                    <a:pt x="2401447" y="2744183"/>
                  </a:lnTo>
                  <a:lnTo>
                    <a:pt x="2378534" y="2778398"/>
                  </a:lnTo>
                  <a:lnTo>
                    <a:pt x="2373665" y="2781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83922" y="2336609"/>
            <a:ext cx="11408677" cy="7060907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В университете, обучающем студентов и осуществляющем набор абитуриентов, важно иметь программную систему, обеспечивающую: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•	автоматизацию рейтинговых списков абитуриентов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•	сдачу лабораторных работ в электронной форме и контрольных работ в онлайн формате с автоматическим указанием баллов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•	новостную ленту с возможностью написания статей любым пользователем программной системы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endParaRPr lang="ru-RU" sz="3300" dirty="0">
              <a:latin typeface="Roboto Bk"/>
              <a:cs typeface="Roboto Bk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3B98615-496D-409A-AF16-CFA060236D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141" y="3149253"/>
            <a:ext cx="3076574" cy="3076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361" y="6477381"/>
            <a:ext cx="10629900" cy="984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300" spc="375" dirty="0"/>
              <a:t>ЭТАП</a:t>
            </a:r>
            <a:r>
              <a:rPr sz="6300" spc="-380" dirty="0"/>
              <a:t> </a:t>
            </a:r>
            <a:r>
              <a:rPr sz="6300" spc="365" dirty="0"/>
              <a:t>ПРОЕКТИРОВАНИЯ</a:t>
            </a:r>
            <a:endParaRPr sz="63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132122-FE7A-4ECE-9293-C62445A5B0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0" y="140651"/>
            <a:ext cx="9641156" cy="17408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5600" spc="300" dirty="0">
                <a:solidFill>
                  <a:srgbClr val="181724"/>
                </a:solidFill>
              </a:rPr>
              <a:t>Диаграмма прецендентов</a:t>
            </a:r>
            <a:endParaRPr sz="5600" spc="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D19EC-0AF7-49C4-A5F7-392AD5D49E5D}"/>
              </a:ext>
            </a:extLst>
          </p:cNvPr>
          <p:cNvSpPr txBox="1"/>
          <p:nvPr/>
        </p:nvSpPr>
        <p:spPr>
          <a:xfrm>
            <a:off x="12192000" y="1775880"/>
            <a:ext cx="5486400" cy="839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Актеры: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Пользователь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Администратор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Преподаватель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Студент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endParaRPr lang="ru-RU" sz="3200" spc="114" dirty="0">
              <a:solidFill>
                <a:srgbClr val="181724"/>
              </a:solidFill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Подсистемы: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Авторизация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Курсы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Новости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Личный кабинет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Рейтинговые списки</a:t>
            </a:r>
          </a:p>
          <a:p>
            <a:endParaRPr lang="ru-RU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C9FA0F95-3BE0-4B71-8DE3-763A5204B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085278"/>
            <a:ext cx="12133922" cy="847431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353F9B-9720-4FD9-AB05-1AA051ECF8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классов</a:t>
            </a:r>
            <a:endParaRPr sz="4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9DC7A9A8-F53E-4B1B-ABB7-CDCF8ECFA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399" y="864503"/>
            <a:ext cx="13578649" cy="910880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F925DE0-2BA6-45D1-901F-4E0217EE2B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8800" y="474426"/>
            <a:ext cx="701040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b="1" spc="560" dirty="0">
                <a:solidFill>
                  <a:srgbClr val="181724"/>
                </a:solidFill>
              </a:rPr>
              <a:t>Диаграмма состояний</a:t>
            </a:r>
            <a:endParaRPr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CF868-1CDA-466E-BD16-1012D104365C}"/>
              </a:ext>
            </a:extLst>
          </p:cNvPr>
          <p:cNvSpPr txBox="1"/>
          <p:nvPr/>
        </p:nvSpPr>
        <p:spPr>
          <a:xfrm>
            <a:off x="8558213" y="1562100"/>
            <a:ext cx="7977187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При создании теста преподаватель может указать дату окончания теста и доступность его для студентов сразу по созданию.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«Просрочен» - прошла дата окончания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«Закрыт» - преподаватель вручную явно установил маркер закрытости</a:t>
            </a:r>
          </a:p>
          <a:p>
            <a:pPr marL="12700"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«Доступен» - не прошел срок и не закрыт явно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spc="114" dirty="0">
                <a:solidFill>
                  <a:srgbClr val="181724"/>
                </a:solidFill>
                <a:latin typeface="Roboto Bk"/>
                <a:cs typeface="Roboto Bk"/>
              </a:rPr>
              <a:t>«Пройден» – маркер для конкретного студента, если он его прошел</a:t>
            </a:r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C2E828F7-83EB-4D9D-B38C-6F4009E21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011083"/>
            <a:ext cx="8038518" cy="847381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7D4D0EA-3108-4A7A-B9B2-B847D43B63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258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10848432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последовательностей</a:t>
            </a:r>
            <a:endParaRPr sz="4000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6A8ED661-6F56-40DA-89AA-87FC190F5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9784" y="1011083"/>
            <a:ext cx="10848432" cy="861249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3EE7992-AEAF-4400-A48A-E5116FEC3B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098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8" y="230138"/>
            <a:ext cx="15420431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4000" spc="560" dirty="0">
                <a:solidFill>
                  <a:srgbClr val="181724"/>
                </a:solidFill>
              </a:rPr>
              <a:t>IDEF0 </a:t>
            </a:r>
            <a:r>
              <a:rPr lang="ru-RU" sz="4000" spc="560" dirty="0">
                <a:solidFill>
                  <a:srgbClr val="181724"/>
                </a:solidFill>
              </a:rPr>
              <a:t>диаграмма. «Выполнение заданий»</a:t>
            </a:r>
            <a:endParaRPr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D7DF1A-C871-4FC9-A5F7-02B26C1E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859107"/>
            <a:ext cx="13106398" cy="9076128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1D38C0-900C-411A-9BD8-44793A73B5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43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3_TF56180624_Win32" id="{67C9E7EB-4B67-47D2-AC94-A62F98E9F47B}" vid="{DA75A8E3-E007-44ED-9BA5-5388846DD698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486</Words>
  <Application>Microsoft Office PowerPoint</Application>
  <PresentationFormat>Произвольный</PresentationFormat>
  <Paragraphs>74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Lucida Sans Unicode</vt:lpstr>
      <vt:lpstr>Roboto</vt:lpstr>
      <vt:lpstr>Roboto Bk</vt:lpstr>
      <vt:lpstr>Tahoma</vt:lpstr>
      <vt:lpstr>Times New Roman</vt:lpstr>
      <vt:lpstr>Office Theme</vt:lpstr>
      <vt:lpstr>Одиночная линия</vt:lpstr>
      <vt:lpstr>Презентация PowerPoint</vt:lpstr>
      <vt:lpstr>Цель работы</vt:lpstr>
      <vt:lpstr>Описание предметной области</vt:lpstr>
      <vt:lpstr>ЭТАП ПРОЕКТИРОВАНИЯ</vt:lpstr>
      <vt:lpstr>Диаграмма прецендентов</vt:lpstr>
      <vt:lpstr>Диаграмма классов</vt:lpstr>
      <vt:lpstr>Диаграмма состояний</vt:lpstr>
      <vt:lpstr>Диаграмма последовательностей</vt:lpstr>
      <vt:lpstr>IDEF0 диаграмма. «Выполнение заданий»</vt:lpstr>
      <vt:lpstr>РЕАЛИЗАЦИЯ</vt:lpstr>
      <vt:lpstr>Настройка доступа</vt:lpstr>
      <vt:lpstr>Главная страница</vt:lpstr>
      <vt:lpstr>Страница профиля</vt:lpstr>
      <vt:lpstr>Страница входа/регистрации</vt:lpstr>
      <vt:lpstr>Страница тестов для студента</vt:lpstr>
      <vt:lpstr>Страница тестов для преподавателя</vt:lpstr>
      <vt:lpstr>Соединение с помощью API</vt:lpstr>
      <vt:lpstr>Метод обработки теста</vt:lpstr>
      <vt:lpstr>Компонент «Course»</vt:lpstr>
      <vt:lpstr>Переключение вкладок профиля</vt:lpstr>
      <vt:lpstr>Нагрузочное тестирование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Программная система «Университет»</dc:title>
  <cp:lastModifiedBy>Grachev Daniel</cp:lastModifiedBy>
  <cp:revision>21</cp:revision>
  <dcterms:created xsi:type="dcterms:W3CDTF">2022-05-25T17:14:29Z</dcterms:created>
  <dcterms:modified xsi:type="dcterms:W3CDTF">2023-06-08T08:16:15Z</dcterms:modified>
</cp:coreProperties>
</file>